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79" r:id="rId5"/>
    <p:sldId id="312" r:id="rId6"/>
    <p:sldId id="313" r:id="rId7"/>
    <p:sldId id="280" r:id="rId8"/>
    <p:sldId id="301" r:id="rId9"/>
    <p:sldId id="317" r:id="rId10"/>
    <p:sldId id="315" r:id="rId11"/>
    <p:sldId id="314" r:id="rId12"/>
    <p:sldId id="318" r:id="rId13"/>
    <p:sldId id="316" r:id="rId14"/>
    <p:sldId id="306" r:id="rId15"/>
    <p:sldId id="319" r:id="rId16"/>
    <p:sldId id="308" r:id="rId17"/>
    <p:sldId id="310" r:id="rId18"/>
    <p:sldId id="300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BC6"/>
    <a:srgbClr val="EF4224"/>
    <a:srgbClr val="F3C727"/>
    <a:srgbClr val="298C02"/>
    <a:srgbClr val="FF00FF"/>
    <a:srgbClr val="62FC24"/>
    <a:srgbClr val="02D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9DA13-39BE-CB88-B1CE-CA389DB70E62}" v="48" dt="2022-03-03T06:04:12.238"/>
    <p1510:client id="{1D2D8171-0682-4161-77D0-A8429A85B11B}" v="16" dt="2023-08-10T12:16:29.980"/>
    <p1510:client id="{36607434-2E68-0471-07D9-82290A95423A}" v="27" dt="2022-08-22T08:25:08.136"/>
    <p1510:client id="{444C2CB1-4EFF-9164-C3C6-CA5EA97DEE54}" v="42" dt="2022-09-02T10:11:34.878"/>
    <p1510:client id="{506A6FF6-3DB3-43AD-DB07-DC0936C7C6EA}" v="107" dt="2023-02-27T12:17:33.324"/>
    <p1510:client id="{5EB70076-65D9-EAB3-8329-19F7F4C248F8}" v="14" dt="2022-04-26T09:42:16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7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sa Järvenpää" userId="3093b8e7-7c3b-4296-91ce-05ea2209779d" providerId="ADAL" clId="{4FFE022F-09AC-4BF7-BC6F-07F7AB4A5C21}"/>
    <pc:docChg chg="modSld">
      <pc:chgData name="Raisa Järvenpää" userId="3093b8e7-7c3b-4296-91ce-05ea2209779d" providerId="ADAL" clId="{4FFE022F-09AC-4BF7-BC6F-07F7AB4A5C21}" dt="2021-10-07T07:37:32.306" v="23" actId="20577"/>
      <pc:docMkLst>
        <pc:docMk/>
      </pc:docMkLst>
      <pc:sldChg chg="modSp mod">
        <pc:chgData name="Raisa Järvenpää" userId="3093b8e7-7c3b-4296-91ce-05ea2209779d" providerId="ADAL" clId="{4FFE022F-09AC-4BF7-BC6F-07F7AB4A5C21}" dt="2021-10-07T07:37:32.306" v="23" actId="20577"/>
        <pc:sldMkLst>
          <pc:docMk/>
          <pc:sldMk cId="3498499684" sldId="308"/>
        </pc:sldMkLst>
        <pc:spChg chg="mod">
          <ac:chgData name="Raisa Järvenpää" userId="3093b8e7-7c3b-4296-91ce-05ea2209779d" providerId="ADAL" clId="{4FFE022F-09AC-4BF7-BC6F-07F7AB4A5C21}" dt="2021-10-07T07:37:32.306" v="23" actId="20577"/>
          <ac:spMkLst>
            <pc:docMk/>
            <pc:sldMk cId="3498499684" sldId="308"/>
            <ac:spMk id="3" creationId="{8B83217F-AC33-45F9-A132-D1C3AD09A3E8}"/>
          </ac:spMkLst>
        </pc:spChg>
      </pc:sldChg>
    </pc:docChg>
  </pc:docChgLst>
  <pc:docChgLst>
    <pc:chgData name="Raisa Järvenpää" userId="S::rjarvenp@sogsakk.fi::3093b8e7-7c3b-4296-91ce-05ea2209779d" providerId="AD" clId="Web-{444C2CB1-4EFF-9164-C3C6-CA5EA97DEE54}"/>
    <pc:docChg chg="modSld">
      <pc:chgData name="Raisa Järvenpää" userId="S::rjarvenp@sogsakk.fi::3093b8e7-7c3b-4296-91ce-05ea2209779d" providerId="AD" clId="Web-{444C2CB1-4EFF-9164-C3C6-CA5EA97DEE54}" dt="2022-09-02T10:11:32.393" v="41" actId="20577"/>
      <pc:docMkLst>
        <pc:docMk/>
      </pc:docMkLst>
      <pc:sldChg chg="modSp">
        <pc:chgData name="Raisa Järvenpää" userId="S::rjarvenp@sogsakk.fi::3093b8e7-7c3b-4296-91ce-05ea2209779d" providerId="AD" clId="Web-{444C2CB1-4EFF-9164-C3C6-CA5EA97DEE54}" dt="2022-09-02T10:11:32.393" v="41" actId="20577"/>
        <pc:sldMkLst>
          <pc:docMk/>
          <pc:sldMk cId="2324134034" sldId="309"/>
        </pc:sldMkLst>
        <pc:spChg chg="mod">
          <ac:chgData name="Raisa Järvenpää" userId="S::rjarvenp@sogsakk.fi::3093b8e7-7c3b-4296-91ce-05ea2209779d" providerId="AD" clId="Web-{444C2CB1-4EFF-9164-C3C6-CA5EA97DEE54}" dt="2022-09-02T10:11:32.393" v="41" actId="20577"/>
          <ac:spMkLst>
            <pc:docMk/>
            <pc:sldMk cId="2324134034" sldId="309"/>
            <ac:spMk id="3" creationId="{2E9E4104-01FF-446D-AA1C-8840D0E78187}"/>
          </ac:spMkLst>
        </pc:spChg>
      </pc:sldChg>
    </pc:docChg>
  </pc:docChgLst>
  <pc:docChgLst>
    <pc:chgData name="Eeva-Liisa Rasmus-Moilanen" userId="S::erasmus@sogsakk.fi::e2f32408-45cc-4539-b12c-1363cff84b39" providerId="AD" clId="Web-{5A610F7F-4DB3-AC56-68DB-A89844406E25}"/>
    <pc:docChg chg="modSld sldOrd">
      <pc:chgData name="Eeva-Liisa Rasmus-Moilanen" userId="S::erasmus@sogsakk.fi::e2f32408-45cc-4539-b12c-1363cff84b39" providerId="AD" clId="Web-{5A610F7F-4DB3-AC56-68DB-A89844406E25}" dt="2021-04-22T05:23:00.025" v="1" actId="20577"/>
      <pc:docMkLst>
        <pc:docMk/>
      </pc:docMkLst>
      <pc:sldChg chg="modSp">
        <pc:chgData name="Eeva-Liisa Rasmus-Moilanen" userId="S::erasmus@sogsakk.fi::e2f32408-45cc-4539-b12c-1363cff84b39" providerId="AD" clId="Web-{5A610F7F-4DB3-AC56-68DB-A89844406E25}" dt="2021-04-22T05:23:00.025" v="1" actId="20577"/>
        <pc:sldMkLst>
          <pc:docMk/>
          <pc:sldMk cId="1201401022" sldId="280"/>
        </pc:sldMkLst>
        <pc:spChg chg="mod">
          <ac:chgData name="Eeva-Liisa Rasmus-Moilanen" userId="S::erasmus@sogsakk.fi::e2f32408-45cc-4539-b12c-1363cff84b39" providerId="AD" clId="Web-{5A610F7F-4DB3-AC56-68DB-A89844406E25}" dt="2021-04-22T05:23:00.025" v="1" actId="20577"/>
          <ac:spMkLst>
            <pc:docMk/>
            <pc:sldMk cId="1201401022" sldId="280"/>
            <ac:spMk id="4" creationId="{ED0D9876-1F0D-4989-9989-5735D9CF0936}"/>
          </ac:spMkLst>
        </pc:spChg>
      </pc:sldChg>
      <pc:sldChg chg="ord">
        <pc:chgData name="Eeva-Liisa Rasmus-Moilanen" userId="S::erasmus@sogsakk.fi::e2f32408-45cc-4539-b12c-1363cff84b39" providerId="AD" clId="Web-{5A610F7F-4DB3-AC56-68DB-A89844406E25}" dt="2021-04-22T05:22:50.228" v="0"/>
        <pc:sldMkLst>
          <pc:docMk/>
          <pc:sldMk cId="1595735337" sldId="281"/>
        </pc:sldMkLst>
      </pc:sldChg>
    </pc:docChg>
  </pc:docChgLst>
  <pc:docChgLst>
    <pc:chgData name="Raisa Järvenpää" userId="S::rjarvenp@sogsakk.fi::3093b8e7-7c3b-4296-91ce-05ea2209779d" providerId="AD" clId="Web-{1D2D8171-0682-4161-77D0-A8429A85B11B}"/>
    <pc:docChg chg="modSld">
      <pc:chgData name="Raisa Järvenpää" userId="S::rjarvenp@sogsakk.fi::3093b8e7-7c3b-4296-91ce-05ea2209779d" providerId="AD" clId="Web-{1D2D8171-0682-4161-77D0-A8429A85B11B}" dt="2023-08-10T12:16:28.012" v="14" actId="20577"/>
      <pc:docMkLst>
        <pc:docMk/>
      </pc:docMkLst>
      <pc:sldChg chg="modSp">
        <pc:chgData name="Raisa Järvenpää" userId="S::rjarvenp@sogsakk.fi::3093b8e7-7c3b-4296-91ce-05ea2209779d" providerId="AD" clId="Web-{1D2D8171-0682-4161-77D0-A8429A85B11B}" dt="2023-08-10T12:16:28.012" v="14" actId="20577"/>
        <pc:sldMkLst>
          <pc:docMk/>
          <pc:sldMk cId="2324134034" sldId="309"/>
        </pc:sldMkLst>
        <pc:spChg chg="mod">
          <ac:chgData name="Raisa Järvenpää" userId="S::rjarvenp@sogsakk.fi::3093b8e7-7c3b-4296-91ce-05ea2209779d" providerId="AD" clId="Web-{1D2D8171-0682-4161-77D0-A8429A85B11B}" dt="2023-08-10T12:16:28.012" v="14" actId="20577"/>
          <ac:spMkLst>
            <pc:docMk/>
            <pc:sldMk cId="2324134034" sldId="309"/>
            <ac:spMk id="3" creationId="{2E9E4104-01FF-446D-AA1C-8840D0E78187}"/>
          </ac:spMkLst>
        </pc:spChg>
      </pc:sldChg>
    </pc:docChg>
  </pc:docChgLst>
  <pc:docChgLst>
    <pc:chgData name="Raisa Järvenpää" userId="S::rjarvenp@sogsakk.fi::3093b8e7-7c3b-4296-91ce-05ea2209779d" providerId="AD" clId="Web-{118FE260-A150-77C6-52A1-C10B0503C1F6}"/>
    <pc:docChg chg="addSld modSld">
      <pc:chgData name="Raisa Järvenpää" userId="S::rjarvenp@sogsakk.fi::3093b8e7-7c3b-4296-91ce-05ea2209779d" providerId="AD" clId="Web-{118FE260-A150-77C6-52A1-C10B0503C1F6}" dt="2021-05-24T17:21:58.214" v="127" actId="20577"/>
      <pc:docMkLst>
        <pc:docMk/>
      </pc:docMkLst>
      <pc:sldChg chg="modSp">
        <pc:chgData name="Raisa Järvenpää" userId="S::rjarvenp@sogsakk.fi::3093b8e7-7c3b-4296-91ce-05ea2209779d" providerId="AD" clId="Web-{118FE260-A150-77C6-52A1-C10B0503C1F6}" dt="2021-05-24T17:12:46.981" v="32" actId="20577"/>
        <pc:sldMkLst>
          <pc:docMk/>
          <pc:sldMk cId="1951256198" sldId="279"/>
        </pc:sldMkLst>
        <pc:spChg chg="mod">
          <ac:chgData name="Raisa Järvenpää" userId="S::rjarvenp@sogsakk.fi::3093b8e7-7c3b-4296-91ce-05ea2209779d" providerId="AD" clId="Web-{118FE260-A150-77C6-52A1-C10B0503C1F6}" dt="2021-05-24T17:12:46.981" v="32" actId="20577"/>
          <ac:spMkLst>
            <pc:docMk/>
            <pc:sldMk cId="1951256198" sldId="279"/>
            <ac:spMk id="4" creationId="{E8CA2506-1A06-4280-B349-57D3C7A4125F}"/>
          </ac:spMkLst>
        </pc:spChg>
      </pc:sldChg>
      <pc:sldChg chg="modSp">
        <pc:chgData name="Raisa Järvenpää" userId="S::rjarvenp@sogsakk.fi::3093b8e7-7c3b-4296-91ce-05ea2209779d" providerId="AD" clId="Web-{118FE260-A150-77C6-52A1-C10B0503C1F6}" dt="2021-05-24T17:21:58.214" v="127" actId="20577"/>
        <pc:sldMkLst>
          <pc:docMk/>
          <pc:sldMk cId="1201401022" sldId="280"/>
        </pc:sldMkLst>
        <pc:spChg chg="mod">
          <ac:chgData name="Raisa Järvenpää" userId="S::rjarvenp@sogsakk.fi::3093b8e7-7c3b-4296-91ce-05ea2209779d" providerId="AD" clId="Web-{118FE260-A150-77C6-52A1-C10B0503C1F6}" dt="2021-05-24T17:21:58.214" v="127" actId="20577"/>
          <ac:spMkLst>
            <pc:docMk/>
            <pc:sldMk cId="1201401022" sldId="280"/>
            <ac:spMk id="5" creationId="{E47E149C-085B-49F0-A496-3C890BE2DCDE}"/>
          </ac:spMkLst>
        </pc:spChg>
      </pc:sldChg>
      <pc:sldChg chg="modSp">
        <pc:chgData name="Raisa Järvenpää" userId="S::rjarvenp@sogsakk.fi::3093b8e7-7c3b-4296-91ce-05ea2209779d" providerId="AD" clId="Web-{118FE260-A150-77C6-52A1-C10B0503C1F6}" dt="2021-05-24T17:20:11.508" v="103" actId="14100"/>
        <pc:sldMkLst>
          <pc:docMk/>
          <pc:sldMk cId="3963286638" sldId="306"/>
        </pc:sldMkLst>
        <pc:spChg chg="mod">
          <ac:chgData name="Raisa Järvenpää" userId="S::rjarvenp@sogsakk.fi::3093b8e7-7c3b-4296-91ce-05ea2209779d" providerId="AD" clId="Web-{118FE260-A150-77C6-52A1-C10B0503C1F6}" dt="2021-05-24T17:20:09.024" v="102" actId="1076"/>
          <ac:spMkLst>
            <pc:docMk/>
            <pc:sldMk cId="3963286638" sldId="306"/>
            <ac:spMk id="2" creationId="{E304EB5A-2F23-46CC-8AB3-7965E1324A64}"/>
          </ac:spMkLst>
        </pc:spChg>
        <pc:spChg chg="mod">
          <ac:chgData name="Raisa Järvenpää" userId="S::rjarvenp@sogsakk.fi::3093b8e7-7c3b-4296-91ce-05ea2209779d" providerId="AD" clId="Web-{118FE260-A150-77C6-52A1-C10B0503C1F6}" dt="2021-05-24T17:20:11.508" v="103" actId="14100"/>
          <ac:spMkLst>
            <pc:docMk/>
            <pc:sldMk cId="3963286638" sldId="306"/>
            <ac:spMk id="3" creationId="{5B3DA218-F0EF-4342-AD21-F64BED54DE50}"/>
          </ac:spMkLst>
        </pc:spChg>
      </pc:sldChg>
      <pc:sldChg chg="modSp">
        <pc:chgData name="Raisa Järvenpää" userId="S::rjarvenp@sogsakk.fi::3093b8e7-7c3b-4296-91ce-05ea2209779d" providerId="AD" clId="Web-{118FE260-A150-77C6-52A1-C10B0503C1F6}" dt="2021-05-24T17:19:30.335" v="92" actId="1076"/>
        <pc:sldMkLst>
          <pc:docMk/>
          <pc:sldMk cId="3607489136" sldId="307"/>
        </pc:sldMkLst>
        <pc:spChg chg="mod">
          <ac:chgData name="Raisa Järvenpää" userId="S::rjarvenp@sogsakk.fi::3093b8e7-7c3b-4296-91ce-05ea2209779d" providerId="AD" clId="Web-{118FE260-A150-77C6-52A1-C10B0503C1F6}" dt="2021-05-24T17:19:30.335" v="92" actId="1076"/>
          <ac:spMkLst>
            <pc:docMk/>
            <pc:sldMk cId="3607489136" sldId="307"/>
            <ac:spMk id="2" creationId="{A2A68F32-DA1B-4180-8C6F-48475699FF69}"/>
          </ac:spMkLst>
        </pc:spChg>
        <pc:spChg chg="mod">
          <ac:chgData name="Raisa Järvenpää" userId="S::rjarvenp@sogsakk.fi::3093b8e7-7c3b-4296-91ce-05ea2209779d" providerId="AD" clId="Web-{118FE260-A150-77C6-52A1-C10B0503C1F6}" dt="2021-05-24T17:19:26.335" v="91" actId="1076"/>
          <ac:spMkLst>
            <pc:docMk/>
            <pc:sldMk cId="3607489136" sldId="307"/>
            <ac:spMk id="3" creationId="{B75D6FCE-8436-4DF2-B358-354F4AE457AC}"/>
          </ac:spMkLst>
        </pc:spChg>
      </pc:sldChg>
      <pc:sldChg chg="modSp">
        <pc:chgData name="Raisa Järvenpää" userId="S::rjarvenp@sogsakk.fi::3093b8e7-7c3b-4296-91ce-05ea2209779d" providerId="AD" clId="Web-{118FE260-A150-77C6-52A1-C10B0503C1F6}" dt="2021-05-24T17:15:35.158" v="70" actId="20577"/>
        <pc:sldMkLst>
          <pc:docMk/>
          <pc:sldMk cId="1101663534" sldId="310"/>
        </pc:sldMkLst>
        <pc:spChg chg="mod">
          <ac:chgData name="Raisa Järvenpää" userId="S::rjarvenp@sogsakk.fi::3093b8e7-7c3b-4296-91ce-05ea2209779d" providerId="AD" clId="Web-{118FE260-A150-77C6-52A1-C10B0503C1F6}" dt="2021-05-24T17:15:35.158" v="70" actId="20577"/>
          <ac:spMkLst>
            <pc:docMk/>
            <pc:sldMk cId="1101663534" sldId="310"/>
            <ac:spMk id="3" creationId="{4703C6C0-4D70-434D-A2E0-0E17353ACD04}"/>
          </ac:spMkLst>
        </pc:spChg>
      </pc:sldChg>
      <pc:sldChg chg="modSp add replId">
        <pc:chgData name="Raisa Järvenpää" userId="S::rjarvenp@sogsakk.fi::3093b8e7-7c3b-4296-91ce-05ea2209779d" providerId="AD" clId="Web-{118FE260-A150-77C6-52A1-C10B0503C1F6}" dt="2021-05-24T17:21:11.651" v="125" actId="20577"/>
        <pc:sldMkLst>
          <pc:docMk/>
          <pc:sldMk cId="2324861259" sldId="311"/>
        </pc:sldMkLst>
        <pc:spChg chg="mod">
          <ac:chgData name="Raisa Järvenpää" userId="S::rjarvenp@sogsakk.fi::3093b8e7-7c3b-4296-91ce-05ea2209779d" providerId="AD" clId="Web-{118FE260-A150-77C6-52A1-C10B0503C1F6}" dt="2021-05-24T17:20:50.728" v="116" actId="1076"/>
          <ac:spMkLst>
            <pc:docMk/>
            <pc:sldMk cId="2324861259" sldId="311"/>
            <ac:spMk id="2" creationId="{E304EB5A-2F23-46CC-8AB3-7965E1324A64}"/>
          </ac:spMkLst>
        </pc:spChg>
        <pc:spChg chg="mod">
          <ac:chgData name="Raisa Järvenpää" userId="S::rjarvenp@sogsakk.fi::3093b8e7-7c3b-4296-91ce-05ea2209779d" providerId="AD" clId="Web-{118FE260-A150-77C6-52A1-C10B0503C1F6}" dt="2021-05-24T17:21:11.651" v="125" actId="20577"/>
          <ac:spMkLst>
            <pc:docMk/>
            <pc:sldMk cId="2324861259" sldId="311"/>
            <ac:spMk id="3" creationId="{5B3DA218-F0EF-4342-AD21-F64BED54DE50}"/>
          </ac:spMkLst>
        </pc:spChg>
      </pc:sldChg>
    </pc:docChg>
  </pc:docChgLst>
  <pc:docChgLst>
    <pc:chgData name="Satu Gahmberg" userId="S::sgahmber@sogsakk.fi::52f03d65-92cf-4321-a2e6-fae7212a0ba1" providerId="AD" clId="Web-{18448B1D-3BC2-59D5-8D5C-4EAAE5D343CA}"/>
    <pc:docChg chg="modSld">
      <pc:chgData name="Satu Gahmberg" userId="S::sgahmber@sogsakk.fi::52f03d65-92cf-4321-a2e6-fae7212a0ba1" providerId="AD" clId="Web-{18448B1D-3BC2-59D5-8D5C-4EAAE5D343CA}" dt="2020-08-11T18:42:43.961" v="0" actId="1076"/>
      <pc:docMkLst>
        <pc:docMk/>
      </pc:docMkLst>
      <pc:sldChg chg="modSp">
        <pc:chgData name="Satu Gahmberg" userId="S::sgahmber@sogsakk.fi::52f03d65-92cf-4321-a2e6-fae7212a0ba1" providerId="AD" clId="Web-{18448B1D-3BC2-59D5-8D5C-4EAAE5D343CA}" dt="2020-08-11T18:42:43.961" v="0" actId="1076"/>
        <pc:sldMkLst>
          <pc:docMk/>
          <pc:sldMk cId="1595735337" sldId="281"/>
        </pc:sldMkLst>
        <pc:spChg chg="mod">
          <ac:chgData name="Satu Gahmberg" userId="S::sgahmber@sogsakk.fi::52f03d65-92cf-4321-a2e6-fae7212a0ba1" providerId="AD" clId="Web-{18448B1D-3BC2-59D5-8D5C-4EAAE5D343CA}" dt="2020-08-11T18:42:43.961" v="0" actId="1076"/>
          <ac:spMkLst>
            <pc:docMk/>
            <pc:sldMk cId="1595735337" sldId="281"/>
            <ac:spMk id="5" creationId="{52270D2E-1782-48EA-A55E-B110E16EF25A}"/>
          </ac:spMkLst>
        </pc:spChg>
      </pc:sldChg>
    </pc:docChg>
  </pc:docChgLst>
  <pc:docChgLst>
    <pc:chgData name="Tea Niemelä" userId="S::tniemela@sogsakk.fi::7f9894de-d859-4907-afe8-d672710b3b71" providerId="AD" clId="Web-{4ED74566-2B30-A9F9-C282-A047BC8DCC68}"/>
    <pc:docChg chg="modSld">
      <pc:chgData name="Tea Niemelä" userId="S::tniemela@sogsakk.fi::7f9894de-d859-4907-afe8-d672710b3b71" providerId="AD" clId="Web-{4ED74566-2B30-A9F9-C282-A047BC8DCC68}" dt="2020-09-17T07:47:40.354" v="4"/>
      <pc:docMkLst>
        <pc:docMk/>
      </pc:docMkLst>
      <pc:sldChg chg="modSp">
        <pc:chgData name="Tea Niemelä" userId="S::tniemela@sogsakk.fi::7f9894de-d859-4907-afe8-d672710b3b71" providerId="AD" clId="Web-{4ED74566-2B30-A9F9-C282-A047BC8DCC68}" dt="2020-09-17T07:47:13.056" v="0" actId="20577"/>
        <pc:sldMkLst>
          <pc:docMk/>
          <pc:sldMk cId="1201401022" sldId="280"/>
        </pc:sldMkLst>
        <pc:spChg chg="mod">
          <ac:chgData name="Tea Niemelä" userId="S::tniemela@sogsakk.fi::7f9894de-d859-4907-afe8-d672710b3b71" providerId="AD" clId="Web-{4ED74566-2B30-A9F9-C282-A047BC8DCC68}" dt="2020-09-17T07:47:13.056" v="0" actId="20577"/>
          <ac:spMkLst>
            <pc:docMk/>
            <pc:sldMk cId="1201401022" sldId="280"/>
            <ac:spMk id="4" creationId="{ED0D9876-1F0D-4989-9989-5735D9CF0936}"/>
          </ac:spMkLst>
        </pc:spChg>
      </pc:sldChg>
      <pc:sldChg chg="delSp modSp">
        <pc:chgData name="Tea Niemelä" userId="S::tniemela@sogsakk.fi::7f9894de-d859-4907-afe8-d672710b3b71" providerId="AD" clId="Web-{4ED74566-2B30-A9F9-C282-A047BC8DCC68}" dt="2020-09-17T07:47:40.354" v="4"/>
        <pc:sldMkLst>
          <pc:docMk/>
          <pc:sldMk cId="1595735337" sldId="281"/>
        </pc:sldMkLst>
        <pc:spChg chg="del mod">
          <ac:chgData name="Tea Niemelä" userId="S::tniemela@sogsakk.fi::7f9894de-d859-4907-afe8-d672710b3b71" providerId="AD" clId="Web-{4ED74566-2B30-A9F9-C282-A047BC8DCC68}" dt="2020-09-17T07:47:40.354" v="4"/>
          <ac:spMkLst>
            <pc:docMk/>
            <pc:sldMk cId="1595735337" sldId="281"/>
            <ac:spMk id="5" creationId="{52270D2E-1782-48EA-A55E-B110E16EF25A}"/>
          </ac:spMkLst>
        </pc:spChg>
        <pc:picChg chg="del">
          <ac:chgData name="Tea Niemelä" userId="S::tniemela@sogsakk.fi::7f9894de-d859-4907-afe8-d672710b3b71" providerId="AD" clId="Web-{4ED74566-2B30-A9F9-C282-A047BC8DCC68}" dt="2020-09-17T07:47:30.682" v="1"/>
          <ac:picMkLst>
            <pc:docMk/>
            <pc:sldMk cId="1595735337" sldId="281"/>
            <ac:picMk id="4" creationId="{AFC8B7D5-38E9-4F91-A2FB-88AE6B8A4F07}"/>
          </ac:picMkLst>
        </pc:picChg>
      </pc:sldChg>
    </pc:docChg>
  </pc:docChgLst>
  <pc:docChgLst>
    <pc:chgData name="Raisa Järvenpää" userId="S::rjarvenp@sogsakk.fi::3093b8e7-7c3b-4296-91ce-05ea2209779d" providerId="AD" clId="Web-{506A6FF6-3DB3-43AD-DB07-DC0936C7C6EA}"/>
    <pc:docChg chg="modSld">
      <pc:chgData name="Raisa Järvenpää" userId="S::rjarvenp@sogsakk.fi::3093b8e7-7c3b-4296-91ce-05ea2209779d" providerId="AD" clId="Web-{506A6FF6-3DB3-43AD-DB07-DC0936C7C6EA}" dt="2023-02-27T12:17:33.324" v="108" actId="20577"/>
      <pc:docMkLst>
        <pc:docMk/>
      </pc:docMkLst>
      <pc:sldChg chg="modSp">
        <pc:chgData name="Raisa Järvenpää" userId="S::rjarvenp@sogsakk.fi::3093b8e7-7c3b-4296-91ce-05ea2209779d" providerId="AD" clId="Web-{506A6FF6-3DB3-43AD-DB07-DC0936C7C6EA}" dt="2023-02-27T12:09:31.144" v="8" actId="20577"/>
        <pc:sldMkLst>
          <pc:docMk/>
          <pc:sldMk cId="1059092874" sldId="301"/>
        </pc:sldMkLst>
        <pc:spChg chg="mod">
          <ac:chgData name="Raisa Järvenpää" userId="S::rjarvenp@sogsakk.fi::3093b8e7-7c3b-4296-91ce-05ea2209779d" providerId="AD" clId="Web-{506A6FF6-3DB3-43AD-DB07-DC0936C7C6EA}" dt="2023-02-27T12:09:31.144" v="8" actId="20577"/>
          <ac:spMkLst>
            <pc:docMk/>
            <pc:sldMk cId="1059092874" sldId="301"/>
            <ac:spMk id="3" creationId="{E1A27233-C3D0-44A2-95E2-47FA2F0A0FAD}"/>
          </ac:spMkLst>
        </pc:spChg>
      </pc:sldChg>
      <pc:sldChg chg="modSp">
        <pc:chgData name="Raisa Järvenpää" userId="S::rjarvenp@sogsakk.fi::3093b8e7-7c3b-4296-91ce-05ea2209779d" providerId="AD" clId="Web-{506A6FF6-3DB3-43AD-DB07-DC0936C7C6EA}" dt="2023-02-27T12:10:48.208" v="13" actId="14100"/>
        <pc:sldMkLst>
          <pc:docMk/>
          <pc:sldMk cId="3691096559" sldId="304"/>
        </pc:sldMkLst>
        <pc:spChg chg="mod">
          <ac:chgData name="Raisa Järvenpää" userId="S::rjarvenp@sogsakk.fi::3093b8e7-7c3b-4296-91ce-05ea2209779d" providerId="AD" clId="Web-{506A6FF6-3DB3-43AD-DB07-DC0936C7C6EA}" dt="2023-02-27T12:10:48.208" v="13" actId="14100"/>
          <ac:spMkLst>
            <pc:docMk/>
            <pc:sldMk cId="3691096559" sldId="304"/>
            <ac:spMk id="2" creationId="{B9851427-C9B8-4A06-9AC6-7901CEF3EE8B}"/>
          </ac:spMkLst>
        </pc:spChg>
        <pc:spChg chg="mod">
          <ac:chgData name="Raisa Järvenpää" userId="S::rjarvenp@sogsakk.fi::3093b8e7-7c3b-4296-91ce-05ea2209779d" providerId="AD" clId="Web-{506A6FF6-3DB3-43AD-DB07-DC0936C7C6EA}" dt="2023-02-27T12:10:41.286" v="12" actId="1076"/>
          <ac:spMkLst>
            <pc:docMk/>
            <pc:sldMk cId="3691096559" sldId="304"/>
            <ac:spMk id="3" creationId="{01B0FB20-68DC-4379-85C8-5482AD94F29B}"/>
          </ac:spMkLst>
        </pc:spChg>
      </pc:sldChg>
      <pc:sldChg chg="modSp">
        <pc:chgData name="Raisa Järvenpää" userId="S::rjarvenp@sogsakk.fi::3093b8e7-7c3b-4296-91ce-05ea2209779d" providerId="AD" clId="Web-{506A6FF6-3DB3-43AD-DB07-DC0936C7C6EA}" dt="2023-02-27T12:14:42.306" v="68" actId="20577"/>
        <pc:sldMkLst>
          <pc:docMk/>
          <pc:sldMk cId="3498499684" sldId="308"/>
        </pc:sldMkLst>
        <pc:spChg chg="mod">
          <ac:chgData name="Raisa Järvenpää" userId="S::rjarvenp@sogsakk.fi::3093b8e7-7c3b-4296-91ce-05ea2209779d" providerId="AD" clId="Web-{506A6FF6-3DB3-43AD-DB07-DC0936C7C6EA}" dt="2023-02-27T12:14:42.306" v="68" actId="20577"/>
          <ac:spMkLst>
            <pc:docMk/>
            <pc:sldMk cId="3498499684" sldId="308"/>
            <ac:spMk id="3" creationId="{8B83217F-AC33-45F9-A132-D1C3AD09A3E8}"/>
          </ac:spMkLst>
        </pc:spChg>
      </pc:sldChg>
      <pc:sldChg chg="modSp">
        <pc:chgData name="Raisa Järvenpää" userId="S::rjarvenp@sogsakk.fi::3093b8e7-7c3b-4296-91ce-05ea2209779d" providerId="AD" clId="Web-{506A6FF6-3DB3-43AD-DB07-DC0936C7C6EA}" dt="2023-02-27T12:17:33.324" v="108" actId="20577"/>
        <pc:sldMkLst>
          <pc:docMk/>
          <pc:sldMk cId="2324134034" sldId="309"/>
        </pc:sldMkLst>
        <pc:spChg chg="mod">
          <ac:chgData name="Raisa Järvenpää" userId="S::rjarvenp@sogsakk.fi::3093b8e7-7c3b-4296-91ce-05ea2209779d" providerId="AD" clId="Web-{506A6FF6-3DB3-43AD-DB07-DC0936C7C6EA}" dt="2023-02-27T12:16:34.542" v="95" actId="1076"/>
          <ac:spMkLst>
            <pc:docMk/>
            <pc:sldMk cId="2324134034" sldId="309"/>
            <ac:spMk id="2" creationId="{D66F5709-FD45-40D1-A76C-4EE53AE6F250}"/>
          </ac:spMkLst>
        </pc:spChg>
        <pc:spChg chg="mod">
          <ac:chgData name="Raisa Järvenpää" userId="S::rjarvenp@sogsakk.fi::3093b8e7-7c3b-4296-91ce-05ea2209779d" providerId="AD" clId="Web-{506A6FF6-3DB3-43AD-DB07-DC0936C7C6EA}" dt="2023-02-27T12:17:33.324" v="108" actId="20577"/>
          <ac:spMkLst>
            <pc:docMk/>
            <pc:sldMk cId="2324134034" sldId="309"/>
            <ac:spMk id="3" creationId="{2E9E4104-01FF-446D-AA1C-8840D0E78187}"/>
          </ac:spMkLst>
        </pc:spChg>
      </pc:sldChg>
      <pc:sldChg chg="modSp">
        <pc:chgData name="Raisa Järvenpää" userId="S::rjarvenp@sogsakk.fi::3093b8e7-7c3b-4296-91ce-05ea2209779d" providerId="AD" clId="Web-{506A6FF6-3DB3-43AD-DB07-DC0936C7C6EA}" dt="2023-02-27T12:12:20.397" v="24" actId="20577"/>
        <pc:sldMkLst>
          <pc:docMk/>
          <pc:sldMk cId="2324861259" sldId="311"/>
        </pc:sldMkLst>
        <pc:spChg chg="mod">
          <ac:chgData name="Raisa Järvenpää" userId="S::rjarvenp@sogsakk.fi::3093b8e7-7c3b-4296-91ce-05ea2209779d" providerId="AD" clId="Web-{506A6FF6-3DB3-43AD-DB07-DC0936C7C6EA}" dt="2023-02-27T12:12:20.397" v="24" actId="20577"/>
          <ac:spMkLst>
            <pc:docMk/>
            <pc:sldMk cId="2324861259" sldId="311"/>
            <ac:spMk id="3" creationId="{5B3DA218-F0EF-4342-AD21-F64BED54DE50}"/>
          </ac:spMkLst>
        </pc:spChg>
      </pc:sldChg>
    </pc:docChg>
  </pc:docChgLst>
  <pc:docChgLst>
    <pc:chgData name="Raisa Järvenpää" userId="S::rjarvenp@sogsakk.fi::3093b8e7-7c3b-4296-91ce-05ea2209779d" providerId="AD" clId="Web-{36607434-2E68-0471-07D9-82290A95423A}"/>
    <pc:docChg chg="modSld">
      <pc:chgData name="Raisa Järvenpää" userId="S::rjarvenp@sogsakk.fi::3093b8e7-7c3b-4296-91ce-05ea2209779d" providerId="AD" clId="Web-{36607434-2E68-0471-07D9-82290A95423A}" dt="2022-08-22T08:25:08.136" v="30" actId="20577"/>
      <pc:docMkLst>
        <pc:docMk/>
      </pc:docMkLst>
      <pc:sldChg chg="modSp">
        <pc:chgData name="Raisa Järvenpää" userId="S::rjarvenp@sogsakk.fi::3093b8e7-7c3b-4296-91ce-05ea2209779d" providerId="AD" clId="Web-{36607434-2E68-0471-07D9-82290A95423A}" dt="2022-08-22T08:25:08.136" v="30" actId="20577"/>
        <pc:sldMkLst>
          <pc:docMk/>
          <pc:sldMk cId="2324134034" sldId="309"/>
        </pc:sldMkLst>
        <pc:spChg chg="mod">
          <ac:chgData name="Raisa Järvenpää" userId="S::rjarvenp@sogsakk.fi::3093b8e7-7c3b-4296-91ce-05ea2209779d" providerId="AD" clId="Web-{36607434-2E68-0471-07D9-82290A95423A}" dt="2022-08-22T08:25:08.136" v="30" actId="20577"/>
          <ac:spMkLst>
            <pc:docMk/>
            <pc:sldMk cId="2324134034" sldId="309"/>
            <ac:spMk id="3" creationId="{2E9E4104-01FF-446D-AA1C-8840D0E78187}"/>
          </ac:spMkLst>
        </pc:spChg>
      </pc:sldChg>
    </pc:docChg>
  </pc:docChgLst>
  <pc:docChgLst>
    <pc:chgData name="Raisa Järvenpää" userId="3093b8e7-7c3b-4296-91ce-05ea2209779d" providerId="ADAL" clId="{239DE8BC-B6DE-43AF-BE9D-82275CD4FCBC}"/>
    <pc:docChg chg="custSel modSld">
      <pc:chgData name="Raisa Järvenpää" userId="3093b8e7-7c3b-4296-91ce-05ea2209779d" providerId="ADAL" clId="{239DE8BC-B6DE-43AF-BE9D-82275CD4FCBC}" dt="2022-03-03T06:30:05.454" v="766" actId="27636"/>
      <pc:docMkLst>
        <pc:docMk/>
      </pc:docMkLst>
      <pc:sldChg chg="modSp mod">
        <pc:chgData name="Raisa Järvenpää" userId="3093b8e7-7c3b-4296-91ce-05ea2209779d" providerId="ADAL" clId="{239DE8BC-B6DE-43AF-BE9D-82275CD4FCBC}" dt="2022-03-03T06:04:46.091" v="1" actId="1076"/>
        <pc:sldMkLst>
          <pc:docMk/>
          <pc:sldMk cId="1201401022" sldId="280"/>
        </pc:sldMkLst>
        <pc:spChg chg="mod">
          <ac:chgData name="Raisa Järvenpää" userId="3093b8e7-7c3b-4296-91ce-05ea2209779d" providerId="ADAL" clId="{239DE8BC-B6DE-43AF-BE9D-82275CD4FCBC}" dt="2022-03-03T06:04:46.091" v="1" actId="1076"/>
          <ac:spMkLst>
            <pc:docMk/>
            <pc:sldMk cId="1201401022" sldId="280"/>
            <ac:spMk id="4" creationId="{ED0D9876-1F0D-4989-9989-5735D9CF0936}"/>
          </ac:spMkLst>
        </pc:spChg>
      </pc:sldChg>
      <pc:sldChg chg="modSp mod">
        <pc:chgData name="Raisa Järvenpää" userId="3093b8e7-7c3b-4296-91ce-05ea2209779d" providerId="ADAL" clId="{239DE8BC-B6DE-43AF-BE9D-82275CD4FCBC}" dt="2022-03-03T06:07:31.734" v="219" actId="20577"/>
        <pc:sldMkLst>
          <pc:docMk/>
          <pc:sldMk cId="555810097" sldId="302"/>
        </pc:sldMkLst>
        <pc:spChg chg="mod">
          <ac:chgData name="Raisa Järvenpää" userId="3093b8e7-7c3b-4296-91ce-05ea2209779d" providerId="ADAL" clId="{239DE8BC-B6DE-43AF-BE9D-82275CD4FCBC}" dt="2022-03-03T06:07:31.734" v="219" actId="20577"/>
          <ac:spMkLst>
            <pc:docMk/>
            <pc:sldMk cId="555810097" sldId="302"/>
            <ac:spMk id="3" creationId="{9D7128BD-C534-4E2A-8094-2290F9819151}"/>
          </ac:spMkLst>
        </pc:spChg>
      </pc:sldChg>
      <pc:sldChg chg="modSp mod">
        <pc:chgData name="Raisa Järvenpää" userId="3093b8e7-7c3b-4296-91ce-05ea2209779d" providerId="ADAL" clId="{239DE8BC-B6DE-43AF-BE9D-82275CD4FCBC}" dt="2022-03-03T06:08:33.653" v="235" actId="14100"/>
        <pc:sldMkLst>
          <pc:docMk/>
          <pc:sldMk cId="1768447778" sldId="303"/>
        </pc:sldMkLst>
        <pc:spChg chg="mod">
          <ac:chgData name="Raisa Järvenpää" userId="3093b8e7-7c3b-4296-91ce-05ea2209779d" providerId="ADAL" clId="{239DE8BC-B6DE-43AF-BE9D-82275CD4FCBC}" dt="2022-03-03T06:07:48.154" v="222" actId="1076"/>
          <ac:spMkLst>
            <pc:docMk/>
            <pc:sldMk cId="1768447778" sldId="303"/>
            <ac:spMk id="2" creationId="{1CAF2D84-1459-4174-ADD7-956203E1184F}"/>
          </ac:spMkLst>
        </pc:spChg>
        <pc:spChg chg="mod">
          <ac:chgData name="Raisa Järvenpää" userId="3093b8e7-7c3b-4296-91ce-05ea2209779d" providerId="ADAL" clId="{239DE8BC-B6DE-43AF-BE9D-82275CD4FCBC}" dt="2022-03-03T06:08:33.653" v="235" actId="14100"/>
          <ac:spMkLst>
            <pc:docMk/>
            <pc:sldMk cId="1768447778" sldId="303"/>
            <ac:spMk id="3" creationId="{1DC46665-4958-4DFC-8573-82357C33D0F3}"/>
          </ac:spMkLst>
        </pc:spChg>
      </pc:sldChg>
      <pc:sldChg chg="modSp mod">
        <pc:chgData name="Raisa Järvenpää" userId="3093b8e7-7c3b-4296-91ce-05ea2209779d" providerId="ADAL" clId="{239DE8BC-B6DE-43AF-BE9D-82275CD4FCBC}" dt="2022-03-03T06:10:16.295" v="359" actId="113"/>
        <pc:sldMkLst>
          <pc:docMk/>
          <pc:sldMk cId="3691096559" sldId="304"/>
        </pc:sldMkLst>
        <pc:spChg chg="mod">
          <ac:chgData name="Raisa Järvenpää" userId="3093b8e7-7c3b-4296-91ce-05ea2209779d" providerId="ADAL" clId="{239DE8BC-B6DE-43AF-BE9D-82275CD4FCBC}" dt="2022-03-03T06:09:12.302" v="238" actId="1076"/>
          <ac:spMkLst>
            <pc:docMk/>
            <pc:sldMk cId="3691096559" sldId="304"/>
            <ac:spMk id="2" creationId="{B9851427-C9B8-4A06-9AC6-7901CEF3EE8B}"/>
          </ac:spMkLst>
        </pc:spChg>
        <pc:spChg chg="mod">
          <ac:chgData name="Raisa Järvenpää" userId="3093b8e7-7c3b-4296-91ce-05ea2209779d" providerId="ADAL" clId="{239DE8BC-B6DE-43AF-BE9D-82275CD4FCBC}" dt="2022-03-03T06:10:16.295" v="359" actId="113"/>
          <ac:spMkLst>
            <pc:docMk/>
            <pc:sldMk cId="3691096559" sldId="304"/>
            <ac:spMk id="3" creationId="{01B0FB20-68DC-4379-85C8-5482AD94F29B}"/>
          </ac:spMkLst>
        </pc:spChg>
      </pc:sldChg>
      <pc:sldChg chg="modSp mod">
        <pc:chgData name="Raisa Järvenpää" userId="3093b8e7-7c3b-4296-91ce-05ea2209779d" providerId="ADAL" clId="{239DE8BC-B6DE-43AF-BE9D-82275CD4FCBC}" dt="2022-03-03T06:10:35.251" v="361" actId="14100"/>
        <pc:sldMkLst>
          <pc:docMk/>
          <pc:sldMk cId="3114987090" sldId="305"/>
        </pc:sldMkLst>
        <pc:spChg chg="mod">
          <ac:chgData name="Raisa Järvenpää" userId="3093b8e7-7c3b-4296-91ce-05ea2209779d" providerId="ADAL" clId="{239DE8BC-B6DE-43AF-BE9D-82275CD4FCBC}" dt="2022-03-03T06:10:31.800" v="360" actId="1076"/>
          <ac:spMkLst>
            <pc:docMk/>
            <pc:sldMk cId="3114987090" sldId="305"/>
            <ac:spMk id="2" creationId="{4A50682C-2FE1-482B-AF57-D65C276DDEC3}"/>
          </ac:spMkLst>
        </pc:spChg>
        <pc:spChg chg="mod">
          <ac:chgData name="Raisa Järvenpää" userId="3093b8e7-7c3b-4296-91ce-05ea2209779d" providerId="ADAL" clId="{239DE8BC-B6DE-43AF-BE9D-82275CD4FCBC}" dt="2022-03-03T06:10:35.251" v="361" actId="14100"/>
          <ac:spMkLst>
            <pc:docMk/>
            <pc:sldMk cId="3114987090" sldId="305"/>
            <ac:spMk id="3" creationId="{662C619D-5D83-4BC9-A0D7-EAEB7473B8CA}"/>
          </ac:spMkLst>
        </pc:spChg>
      </pc:sldChg>
      <pc:sldChg chg="modSp mod">
        <pc:chgData name="Raisa Järvenpää" userId="3093b8e7-7c3b-4296-91ce-05ea2209779d" providerId="ADAL" clId="{239DE8BC-B6DE-43AF-BE9D-82275CD4FCBC}" dt="2022-03-03T06:19:33.937" v="388" actId="1076"/>
        <pc:sldMkLst>
          <pc:docMk/>
          <pc:sldMk cId="3607489136" sldId="307"/>
        </pc:sldMkLst>
        <pc:spChg chg="mod">
          <ac:chgData name="Raisa Järvenpää" userId="3093b8e7-7c3b-4296-91ce-05ea2209779d" providerId="ADAL" clId="{239DE8BC-B6DE-43AF-BE9D-82275CD4FCBC}" dt="2022-03-03T06:19:33.937" v="388" actId="1076"/>
          <ac:spMkLst>
            <pc:docMk/>
            <pc:sldMk cId="3607489136" sldId="307"/>
            <ac:spMk id="2" creationId="{A2A68F32-DA1B-4180-8C6F-48475699FF69}"/>
          </ac:spMkLst>
        </pc:spChg>
        <pc:spChg chg="mod">
          <ac:chgData name="Raisa Järvenpää" userId="3093b8e7-7c3b-4296-91ce-05ea2209779d" providerId="ADAL" clId="{239DE8BC-B6DE-43AF-BE9D-82275CD4FCBC}" dt="2022-03-03T06:19:25.094" v="387" actId="113"/>
          <ac:spMkLst>
            <pc:docMk/>
            <pc:sldMk cId="3607489136" sldId="307"/>
            <ac:spMk id="3" creationId="{B75D6FCE-8436-4DF2-B358-354F4AE457AC}"/>
          </ac:spMkLst>
        </pc:spChg>
      </pc:sldChg>
      <pc:sldChg chg="modSp mod">
        <pc:chgData name="Raisa Järvenpää" userId="3093b8e7-7c3b-4296-91ce-05ea2209779d" providerId="ADAL" clId="{239DE8BC-B6DE-43AF-BE9D-82275CD4FCBC}" dt="2022-03-03T06:23:09.067" v="550" actId="14100"/>
        <pc:sldMkLst>
          <pc:docMk/>
          <pc:sldMk cId="3498499684" sldId="308"/>
        </pc:sldMkLst>
        <pc:spChg chg="mod">
          <ac:chgData name="Raisa Järvenpää" userId="3093b8e7-7c3b-4296-91ce-05ea2209779d" providerId="ADAL" clId="{239DE8BC-B6DE-43AF-BE9D-82275CD4FCBC}" dt="2022-03-03T06:19:51.865" v="392" actId="1076"/>
          <ac:spMkLst>
            <pc:docMk/>
            <pc:sldMk cId="3498499684" sldId="308"/>
            <ac:spMk id="2" creationId="{7D31EEAC-0451-4C44-9BA5-F82E036FB905}"/>
          </ac:spMkLst>
        </pc:spChg>
        <pc:spChg chg="mod">
          <ac:chgData name="Raisa Järvenpää" userId="3093b8e7-7c3b-4296-91ce-05ea2209779d" providerId="ADAL" clId="{239DE8BC-B6DE-43AF-BE9D-82275CD4FCBC}" dt="2022-03-03T06:23:09.067" v="550" actId="14100"/>
          <ac:spMkLst>
            <pc:docMk/>
            <pc:sldMk cId="3498499684" sldId="308"/>
            <ac:spMk id="3" creationId="{8B83217F-AC33-45F9-A132-D1C3AD09A3E8}"/>
          </ac:spMkLst>
        </pc:spChg>
      </pc:sldChg>
      <pc:sldChg chg="modSp mod">
        <pc:chgData name="Raisa Järvenpää" userId="3093b8e7-7c3b-4296-91ce-05ea2209779d" providerId="ADAL" clId="{239DE8BC-B6DE-43AF-BE9D-82275CD4FCBC}" dt="2022-03-03T06:30:05.454" v="766" actId="27636"/>
        <pc:sldMkLst>
          <pc:docMk/>
          <pc:sldMk cId="1101663534" sldId="310"/>
        </pc:sldMkLst>
        <pc:spChg chg="mod">
          <ac:chgData name="Raisa Järvenpää" userId="3093b8e7-7c3b-4296-91ce-05ea2209779d" providerId="ADAL" clId="{239DE8BC-B6DE-43AF-BE9D-82275CD4FCBC}" dt="2022-03-03T06:28:33.114" v="677" actId="1076"/>
          <ac:spMkLst>
            <pc:docMk/>
            <pc:sldMk cId="1101663534" sldId="310"/>
            <ac:spMk id="2" creationId="{3087C1C0-6E78-434D-9BAA-E5507A085154}"/>
          </ac:spMkLst>
        </pc:spChg>
        <pc:spChg chg="mod">
          <ac:chgData name="Raisa Järvenpää" userId="3093b8e7-7c3b-4296-91ce-05ea2209779d" providerId="ADAL" clId="{239DE8BC-B6DE-43AF-BE9D-82275CD4FCBC}" dt="2022-03-03T06:30:05.454" v="766" actId="27636"/>
          <ac:spMkLst>
            <pc:docMk/>
            <pc:sldMk cId="1101663534" sldId="310"/>
            <ac:spMk id="3" creationId="{4703C6C0-4D70-434D-A2E0-0E17353ACD04}"/>
          </ac:spMkLst>
        </pc:spChg>
      </pc:sldChg>
      <pc:sldChg chg="modSp mod">
        <pc:chgData name="Raisa Järvenpää" userId="3093b8e7-7c3b-4296-91ce-05ea2209779d" providerId="ADAL" clId="{239DE8BC-B6DE-43AF-BE9D-82275CD4FCBC}" dt="2022-03-03T06:18:02.075" v="376" actId="20577"/>
        <pc:sldMkLst>
          <pc:docMk/>
          <pc:sldMk cId="2324861259" sldId="311"/>
        </pc:sldMkLst>
        <pc:spChg chg="mod">
          <ac:chgData name="Raisa Järvenpää" userId="3093b8e7-7c3b-4296-91ce-05ea2209779d" providerId="ADAL" clId="{239DE8BC-B6DE-43AF-BE9D-82275CD4FCBC}" dt="2022-03-03T06:17:24.327" v="364" actId="1076"/>
          <ac:spMkLst>
            <pc:docMk/>
            <pc:sldMk cId="2324861259" sldId="311"/>
            <ac:spMk id="2" creationId="{E304EB5A-2F23-46CC-8AB3-7965E1324A64}"/>
          </ac:spMkLst>
        </pc:spChg>
        <pc:spChg chg="mod">
          <ac:chgData name="Raisa Järvenpää" userId="3093b8e7-7c3b-4296-91ce-05ea2209779d" providerId="ADAL" clId="{239DE8BC-B6DE-43AF-BE9D-82275CD4FCBC}" dt="2022-03-03T06:18:02.075" v="376" actId="20577"/>
          <ac:spMkLst>
            <pc:docMk/>
            <pc:sldMk cId="2324861259" sldId="311"/>
            <ac:spMk id="3" creationId="{5B3DA218-F0EF-4342-AD21-F64BED54DE50}"/>
          </ac:spMkLst>
        </pc:spChg>
      </pc:sldChg>
    </pc:docChg>
  </pc:docChgLst>
  <pc:docChgLst>
    <pc:chgData name="Satu Gahmberg" userId="S::sgahmber@sogsakk.fi::52f03d65-92cf-4321-a2e6-fae7212a0ba1" providerId="AD" clId="Web-{5021A6C7-2AD6-7F85-67EB-5A3FDA609698}"/>
    <pc:docChg chg="modSld">
      <pc:chgData name="Satu Gahmberg" userId="S::sgahmber@sogsakk.fi::52f03d65-92cf-4321-a2e6-fae7212a0ba1" providerId="AD" clId="Web-{5021A6C7-2AD6-7F85-67EB-5A3FDA609698}" dt="2020-08-21T09:59:59.063" v="20" actId="20577"/>
      <pc:docMkLst>
        <pc:docMk/>
      </pc:docMkLst>
      <pc:sldChg chg="modSp">
        <pc:chgData name="Satu Gahmberg" userId="S::sgahmber@sogsakk.fi::52f03d65-92cf-4321-a2e6-fae7212a0ba1" providerId="AD" clId="Web-{5021A6C7-2AD6-7F85-67EB-5A3FDA609698}" dt="2020-08-21T09:57:43.139" v="15" actId="20577"/>
        <pc:sldMkLst>
          <pc:docMk/>
          <pc:sldMk cId="3990386745" sldId="297"/>
        </pc:sldMkLst>
        <pc:spChg chg="mod">
          <ac:chgData name="Satu Gahmberg" userId="S::sgahmber@sogsakk.fi::52f03d65-92cf-4321-a2e6-fae7212a0ba1" providerId="AD" clId="Web-{5021A6C7-2AD6-7F85-67EB-5A3FDA609698}" dt="2020-08-21T09:57:43.139" v="15" actId="20577"/>
          <ac:spMkLst>
            <pc:docMk/>
            <pc:sldMk cId="3990386745" sldId="297"/>
            <ac:spMk id="5" creationId="{F9498FA8-1E15-4BF1-A438-49303EC75D2D}"/>
          </ac:spMkLst>
        </pc:spChg>
      </pc:sldChg>
      <pc:sldChg chg="modSp">
        <pc:chgData name="Satu Gahmberg" userId="S::sgahmber@sogsakk.fi::52f03d65-92cf-4321-a2e6-fae7212a0ba1" providerId="AD" clId="Web-{5021A6C7-2AD6-7F85-67EB-5A3FDA609698}" dt="2020-08-21T09:59:59.063" v="20" actId="20577"/>
        <pc:sldMkLst>
          <pc:docMk/>
          <pc:sldMk cId="2222308582" sldId="299"/>
        </pc:sldMkLst>
        <pc:spChg chg="mod">
          <ac:chgData name="Satu Gahmberg" userId="S::sgahmber@sogsakk.fi::52f03d65-92cf-4321-a2e6-fae7212a0ba1" providerId="AD" clId="Web-{5021A6C7-2AD6-7F85-67EB-5A3FDA609698}" dt="2020-08-21T09:59:59.063" v="20" actId="20577"/>
          <ac:spMkLst>
            <pc:docMk/>
            <pc:sldMk cId="2222308582" sldId="299"/>
            <ac:spMk id="6" creationId="{403F715D-C8FE-416F-91BE-31C8B0578224}"/>
          </ac:spMkLst>
        </pc:spChg>
      </pc:sldChg>
    </pc:docChg>
  </pc:docChgLst>
  <pc:docChgLst>
    <pc:chgData name="Raisa Järvenpää" userId="S::rjarvenp@sogsakk.fi::3093b8e7-7c3b-4296-91ce-05ea2209779d" providerId="AD" clId="Web-{DB8954DA-0E31-0330-D1CA-52A29839CA14}"/>
    <pc:docChg chg="modSld">
      <pc:chgData name="Raisa Järvenpää" userId="S::rjarvenp@sogsakk.fi::3093b8e7-7c3b-4296-91ce-05ea2209779d" providerId="AD" clId="Web-{DB8954DA-0E31-0330-D1CA-52A29839CA14}" dt="2021-09-22T11:50:11.041" v="176" actId="20577"/>
      <pc:docMkLst>
        <pc:docMk/>
      </pc:docMkLst>
      <pc:sldChg chg="modSp">
        <pc:chgData name="Raisa Järvenpää" userId="S::rjarvenp@sogsakk.fi::3093b8e7-7c3b-4296-91ce-05ea2209779d" providerId="AD" clId="Web-{DB8954DA-0E31-0330-D1CA-52A29839CA14}" dt="2021-09-22T11:46:44.818" v="26" actId="20577"/>
        <pc:sldMkLst>
          <pc:docMk/>
          <pc:sldMk cId="3607489136" sldId="307"/>
        </pc:sldMkLst>
        <pc:spChg chg="mod">
          <ac:chgData name="Raisa Järvenpää" userId="S::rjarvenp@sogsakk.fi::3093b8e7-7c3b-4296-91ce-05ea2209779d" providerId="AD" clId="Web-{DB8954DA-0E31-0330-D1CA-52A29839CA14}" dt="2021-09-22T11:46:44.818" v="26" actId="20577"/>
          <ac:spMkLst>
            <pc:docMk/>
            <pc:sldMk cId="3607489136" sldId="307"/>
            <ac:spMk id="3" creationId="{B75D6FCE-8436-4DF2-B358-354F4AE457AC}"/>
          </ac:spMkLst>
        </pc:spChg>
      </pc:sldChg>
      <pc:sldChg chg="modSp">
        <pc:chgData name="Raisa Järvenpää" userId="S::rjarvenp@sogsakk.fi::3093b8e7-7c3b-4296-91ce-05ea2209779d" providerId="AD" clId="Web-{DB8954DA-0E31-0330-D1CA-52A29839CA14}" dt="2021-09-22T11:50:11.041" v="176" actId="20577"/>
        <pc:sldMkLst>
          <pc:docMk/>
          <pc:sldMk cId="2324134034" sldId="309"/>
        </pc:sldMkLst>
        <pc:spChg chg="mod">
          <ac:chgData name="Raisa Järvenpää" userId="S::rjarvenp@sogsakk.fi::3093b8e7-7c3b-4296-91ce-05ea2209779d" providerId="AD" clId="Web-{DB8954DA-0E31-0330-D1CA-52A29839CA14}" dt="2021-09-22T11:50:11.041" v="176" actId="20577"/>
          <ac:spMkLst>
            <pc:docMk/>
            <pc:sldMk cId="2324134034" sldId="309"/>
            <ac:spMk id="3" creationId="{2E9E4104-01FF-446D-AA1C-8840D0E78187}"/>
          </ac:spMkLst>
        </pc:spChg>
      </pc:sldChg>
      <pc:sldChg chg="modSp">
        <pc:chgData name="Raisa Järvenpää" userId="S::rjarvenp@sogsakk.fi::3093b8e7-7c3b-4296-91ce-05ea2209779d" providerId="AD" clId="Web-{DB8954DA-0E31-0330-D1CA-52A29839CA14}" dt="2021-09-22T11:48:11.242" v="142" actId="14100"/>
        <pc:sldMkLst>
          <pc:docMk/>
          <pc:sldMk cId="2324861259" sldId="311"/>
        </pc:sldMkLst>
        <pc:spChg chg="mod">
          <ac:chgData name="Raisa Järvenpää" userId="S::rjarvenp@sogsakk.fi::3093b8e7-7c3b-4296-91ce-05ea2209779d" providerId="AD" clId="Web-{DB8954DA-0E31-0330-D1CA-52A29839CA14}" dt="2021-09-22T11:48:11.242" v="142" actId="14100"/>
          <ac:spMkLst>
            <pc:docMk/>
            <pc:sldMk cId="2324861259" sldId="311"/>
            <ac:spMk id="3" creationId="{5B3DA218-F0EF-4342-AD21-F64BED54DE50}"/>
          </ac:spMkLst>
        </pc:spChg>
      </pc:sldChg>
    </pc:docChg>
  </pc:docChgLst>
  <pc:docChgLst>
    <pc:chgData name="Raisa Järvenpää" userId="S::rjarvenp@sogsakk.fi::3093b8e7-7c3b-4296-91ce-05ea2209779d" providerId="AD" clId="Web-{5EB70076-65D9-EAB3-8329-19F7F4C248F8}"/>
    <pc:docChg chg="modSld">
      <pc:chgData name="Raisa Järvenpää" userId="S::rjarvenp@sogsakk.fi::3093b8e7-7c3b-4296-91ce-05ea2209779d" providerId="AD" clId="Web-{5EB70076-65D9-EAB3-8329-19F7F4C248F8}" dt="2022-04-26T09:42:14.501" v="11" actId="20577"/>
      <pc:docMkLst>
        <pc:docMk/>
      </pc:docMkLst>
      <pc:sldChg chg="modSp">
        <pc:chgData name="Raisa Järvenpää" userId="S::rjarvenp@sogsakk.fi::3093b8e7-7c3b-4296-91ce-05ea2209779d" providerId="AD" clId="Web-{5EB70076-65D9-EAB3-8329-19F7F4C248F8}" dt="2022-04-26T09:41:37.640" v="6" actId="20577"/>
        <pc:sldMkLst>
          <pc:docMk/>
          <pc:sldMk cId="1059092874" sldId="301"/>
        </pc:sldMkLst>
        <pc:spChg chg="mod">
          <ac:chgData name="Raisa Järvenpää" userId="S::rjarvenp@sogsakk.fi::3093b8e7-7c3b-4296-91ce-05ea2209779d" providerId="AD" clId="Web-{5EB70076-65D9-EAB3-8329-19F7F4C248F8}" dt="2022-04-26T09:41:37.640" v="6" actId="20577"/>
          <ac:spMkLst>
            <pc:docMk/>
            <pc:sldMk cId="1059092874" sldId="301"/>
            <ac:spMk id="3" creationId="{E1A27233-C3D0-44A2-95E2-47FA2F0A0FAD}"/>
          </ac:spMkLst>
        </pc:spChg>
      </pc:sldChg>
      <pc:sldChg chg="modSp">
        <pc:chgData name="Raisa Järvenpää" userId="S::rjarvenp@sogsakk.fi::3093b8e7-7c3b-4296-91ce-05ea2209779d" providerId="AD" clId="Web-{5EB70076-65D9-EAB3-8329-19F7F4C248F8}" dt="2022-04-26T09:42:14.501" v="11" actId="20577"/>
        <pc:sldMkLst>
          <pc:docMk/>
          <pc:sldMk cId="1768447778" sldId="303"/>
        </pc:sldMkLst>
        <pc:spChg chg="mod">
          <ac:chgData name="Raisa Järvenpää" userId="S::rjarvenp@sogsakk.fi::3093b8e7-7c3b-4296-91ce-05ea2209779d" providerId="AD" clId="Web-{5EB70076-65D9-EAB3-8329-19F7F4C248F8}" dt="2022-04-26T09:42:14.501" v="11" actId="20577"/>
          <ac:spMkLst>
            <pc:docMk/>
            <pc:sldMk cId="1768447778" sldId="303"/>
            <ac:spMk id="3" creationId="{1DC46665-4958-4DFC-8573-82357C33D0F3}"/>
          </ac:spMkLst>
        </pc:spChg>
      </pc:sldChg>
    </pc:docChg>
  </pc:docChgLst>
  <pc:docChgLst>
    <pc:chgData name="Tea Niemelä" userId="S::tniemela@sogsakk.fi::7f9894de-d859-4907-afe8-d672710b3b71" providerId="AD" clId="Web-{54D737B7-8000-CBAA-96A6-3D0DDCDE9779}"/>
    <pc:docChg chg="addSld delSld modSld">
      <pc:chgData name="Tea Niemelä" userId="S::tniemela@sogsakk.fi::7f9894de-d859-4907-afe8-d672710b3b71" providerId="AD" clId="Web-{54D737B7-8000-CBAA-96A6-3D0DDCDE9779}" dt="2020-09-17T07:43:12.408" v="90"/>
      <pc:docMkLst>
        <pc:docMk/>
      </pc:docMkLst>
      <pc:sldChg chg="modSp">
        <pc:chgData name="Tea Niemelä" userId="S::tniemela@sogsakk.fi::7f9894de-d859-4907-afe8-d672710b3b71" providerId="AD" clId="Web-{54D737B7-8000-CBAA-96A6-3D0DDCDE9779}" dt="2020-09-17T07:09:33.094" v="86" actId="20577"/>
        <pc:sldMkLst>
          <pc:docMk/>
          <pc:sldMk cId="1951256198" sldId="279"/>
        </pc:sldMkLst>
        <pc:spChg chg="mod">
          <ac:chgData name="Tea Niemelä" userId="S::tniemela@sogsakk.fi::7f9894de-d859-4907-afe8-d672710b3b71" providerId="AD" clId="Web-{54D737B7-8000-CBAA-96A6-3D0DDCDE9779}" dt="2020-09-17T07:09:33.094" v="86" actId="20577"/>
          <ac:spMkLst>
            <pc:docMk/>
            <pc:sldMk cId="1951256198" sldId="279"/>
            <ac:spMk id="3" creationId="{0D3348D7-A31A-4CE4-BF61-406E87B7B1E8}"/>
          </ac:spMkLst>
        </pc:spChg>
      </pc:sldChg>
      <pc:sldChg chg="add del replId">
        <pc:chgData name="Tea Niemelä" userId="S::tniemela@sogsakk.fi::7f9894de-d859-4907-afe8-d672710b3b71" providerId="AD" clId="Web-{54D737B7-8000-CBAA-96A6-3D0DDCDE9779}" dt="2020-09-17T07:43:12.408" v="90"/>
        <pc:sldMkLst>
          <pc:docMk/>
          <pc:sldMk cId="4212687084" sldId="302"/>
        </pc:sldMkLst>
      </pc:sldChg>
    </pc:docChg>
  </pc:docChgLst>
  <pc:docChgLst>
    <pc:chgData name="Raisa Järvenpää" userId="3093b8e7-7c3b-4296-91ce-05ea2209779d" providerId="ADAL" clId="{A41823D1-F79C-4EBE-8A3D-5BA02AF26558}"/>
    <pc:docChg chg="custSel modSld">
      <pc:chgData name="Raisa Järvenpää" userId="3093b8e7-7c3b-4296-91ce-05ea2209779d" providerId="ADAL" clId="{A41823D1-F79C-4EBE-8A3D-5BA02AF26558}" dt="2021-05-25T18:45:21.562" v="88" actId="20577"/>
      <pc:docMkLst>
        <pc:docMk/>
      </pc:docMkLst>
      <pc:sldChg chg="modSp mod">
        <pc:chgData name="Raisa Järvenpää" userId="3093b8e7-7c3b-4296-91ce-05ea2209779d" providerId="ADAL" clId="{A41823D1-F79C-4EBE-8A3D-5BA02AF26558}" dt="2021-05-25T18:44:17.397" v="4" actId="2711"/>
        <pc:sldMkLst>
          <pc:docMk/>
          <pc:sldMk cId="3607489136" sldId="307"/>
        </pc:sldMkLst>
        <pc:spChg chg="mod">
          <ac:chgData name="Raisa Järvenpää" userId="3093b8e7-7c3b-4296-91ce-05ea2209779d" providerId="ADAL" clId="{A41823D1-F79C-4EBE-8A3D-5BA02AF26558}" dt="2021-05-25T18:44:17.397" v="4" actId="2711"/>
          <ac:spMkLst>
            <pc:docMk/>
            <pc:sldMk cId="3607489136" sldId="307"/>
            <ac:spMk id="3" creationId="{B75D6FCE-8436-4DF2-B358-354F4AE457AC}"/>
          </ac:spMkLst>
        </pc:spChg>
      </pc:sldChg>
      <pc:sldChg chg="modSp mod">
        <pc:chgData name="Raisa Järvenpää" userId="3093b8e7-7c3b-4296-91ce-05ea2209779d" providerId="ADAL" clId="{A41823D1-F79C-4EBE-8A3D-5BA02AF26558}" dt="2021-05-25T18:45:21.562" v="88" actId="20577"/>
        <pc:sldMkLst>
          <pc:docMk/>
          <pc:sldMk cId="1101663534" sldId="310"/>
        </pc:sldMkLst>
        <pc:spChg chg="mod">
          <ac:chgData name="Raisa Järvenpää" userId="3093b8e7-7c3b-4296-91ce-05ea2209779d" providerId="ADAL" clId="{A41823D1-F79C-4EBE-8A3D-5BA02AF26558}" dt="2021-05-25T18:45:21.562" v="88" actId="20577"/>
          <ac:spMkLst>
            <pc:docMk/>
            <pc:sldMk cId="1101663534" sldId="310"/>
            <ac:spMk id="3" creationId="{4703C6C0-4D70-434D-A2E0-0E17353ACD04}"/>
          </ac:spMkLst>
        </pc:spChg>
      </pc:sldChg>
      <pc:sldChg chg="modSp mod">
        <pc:chgData name="Raisa Järvenpää" userId="3093b8e7-7c3b-4296-91ce-05ea2209779d" providerId="ADAL" clId="{A41823D1-F79C-4EBE-8A3D-5BA02AF26558}" dt="2021-05-25T18:43:43.544" v="3" actId="255"/>
        <pc:sldMkLst>
          <pc:docMk/>
          <pc:sldMk cId="2324861259" sldId="311"/>
        </pc:sldMkLst>
        <pc:spChg chg="mod">
          <ac:chgData name="Raisa Järvenpää" userId="3093b8e7-7c3b-4296-91ce-05ea2209779d" providerId="ADAL" clId="{A41823D1-F79C-4EBE-8A3D-5BA02AF26558}" dt="2021-05-25T18:43:43.544" v="3" actId="255"/>
          <ac:spMkLst>
            <pc:docMk/>
            <pc:sldMk cId="2324861259" sldId="311"/>
            <ac:spMk id="3" creationId="{5B3DA218-F0EF-4342-AD21-F64BED54DE50}"/>
          </ac:spMkLst>
        </pc:spChg>
      </pc:sldChg>
    </pc:docChg>
  </pc:docChgLst>
  <pc:docChgLst>
    <pc:chgData name="Raisa Järvenpää" userId="S::rjarvenp@sogsakk.fi::3093b8e7-7c3b-4296-91ce-05ea2209779d" providerId="AD" clId="Web-{1459DA13-39BE-CB88-B1CE-CA389DB70E62}"/>
    <pc:docChg chg="modSld">
      <pc:chgData name="Raisa Järvenpää" userId="S::rjarvenp@sogsakk.fi::3093b8e7-7c3b-4296-91ce-05ea2209779d" providerId="AD" clId="Web-{1459DA13-39BE-CB88-B1CE-CA389DB70E62}" dt="2022-03-03T06:04:12.238" v="55" actId="20577"/>
      <pc:docMkLst>
        <pc:docMk/>
      </pc:docMkLst>
      <pc:sldChg chg="modSp">
        <pc:chgData name="Raisa Järvenpää" userId="S::rjarvenp@sogsakk.fi::3093b8e7-7c3b-4296-91ce-05ea2209779d" providerId="AD" clId="Web-{1459DA13-39BE-CB88-B1CE-CA389DB70E62}" dt="2022-03-03T06:04:12.238" v="55" actId="20577"/>
        <pc:sldMkLst>
          <pc:docMk/>
          <pc:sldMk cId="555810097" sldId="302"/>
        </pc:sldMkLst>
        <pc:spChg chg="mod">
          <ac:chgData name="Raisa Järvenpää" userId="S::rjarvenp@sogsakk.fi::3093b8e7-7c3b-4296-91ce-05ea2209779d" providerId="AD" clId="Web-{1459DA13-39BE-CB88-B1CE-CA389DB70E62}" dt="2022-03-03T06:01:25.905" v="3" actId="1076"/>
          <ac:spMkLst>
            <pc:docMk/>
            <pc:sldMk cId="555810097" sldId="302"/>
            <ac:spMk id="2" creationId="{4BE8B89B-7984-43E3-B749-5989EC4F2E5F}"/>
          </ac:spMkLst>
        </pc:spChg>
        <pc:spChg chg="mod">
          <ac:chgData name="Raisa Järvenpää" userId="S::rjarvenp@sogsakk.fi::3093b8e7-7c3b-4296-91ce-05ea2209779d" providerId="AD" clId="Web-{1459DA13-39BE-CB88-B1CE-CA389DB70E62}" dt="2022-03-03T06:04:12.238" v="55" actId="20577"/>
          <ac:spMkLst>
            <pc:docMk/>
            <pc:sldMk cId="555810097" sldId="302"/>
            <ac:spMk id="3" creationId="{9D7128BD-C534-4E2A-8094-2290F98191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CB4E-F4EA-49DE-923E-B6C213FDB28C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0A6B3-BCF4-4076-847E-7551F1626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038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FE5693F-1C6E-4C63-8AF0-D84CCCA18F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03" y="758885"/>
            <a:ext cx="4604993" cy="44403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05DF296-E23E-4D3E-BBF8-44259D6C4019}"/>
              </a:ext>
            </a:extLst>
          </p:cNvPr>
          <p:cNvSpPr txBox="1"/>
          <p:nvPr userDrawn="1"/>
        </p:nvSpPr>
        <p:spPr>
          <a:xfrm>
            <a:off x="4259180" y="5160292"/>
            <a:ext cx="362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/>
              <a:t>www.sogsakk.fi</a:t>
            </a:r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4BA1E79F-108D-4C8D-869D-FFC2C20F0AF7}"/>
              </a:ext>
            </a:extLst>
          </p:cNvPr>
          <p:cNvGrpSpPr/>
          <p:nvPr userDrawn="1"/>
        </p:nvGrpSpPr>
        <p:grpSpPr>
          <a:xfrm>
            <a:off x="0" y="6611814"/>
            <a:ext cx="12192000" cy="248700"/>
            <a:chOff x="0" y="6611814"/>
            <a:chExt cx="10611052" cy="248700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ADDD47AD-E690-4981-9612-037FBE6E6249}"/>
                </a:ext>
              </a:extLst>
            </p:cNvPr>
            <p:cNvSpPr/>
            <p:nvPr/>
          </p:nvSpPr>
          <p:spPr>
            <a:xfrm>
              <a:off x="0" y="6611815"/>
              <a:ext cx="2652763" cy="24618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C3CC4361-C7DD-4A38-8B94-ADB1D3B06209}"/>
                </a:ext>
              </a:extLst>
            </p:cNvPr>
            <p:cNvSpPr/>
            <p:nvPr/>
          </p:nvSpPr>
          <p:spPr>
            <a:xfrm>
              <a:off x="2652763" y="6611815"/>
              <a:ext cx="2652763" cy="246186"/>
            </a:xfrm>
            <a:prstGeom prst="rect">
              <a:avLst/>
            </a:prstGeom>
            <a:solidFill>
              <a:srgbClr val="298C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63668489-BAAF-4ECF-8CAE-E0BA199EFFEF}"/>
                </a:ext>
              </a:extLst>
            </p:cNvPr>
            <p:cNvSpPr/>
            <p:nvPr/>
          </p:nvSpPr>
          <p:spPr>
            <a:xfrm>
              <a:off x="5305526" y="6614328"/>
              <a:ext cx="2652763" cy="246186"/>
            </a:xfrm>
            <a:prstGeom prst="rect">
              <a:avLst/>
            </a:prstGeom>
            <a:solidFill>
              <a:srgbClr val="F3C7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EA6C21F3-D32F-4137-899B-0B0B2CE15967}"/>
                </a:ext>
              </a:extLst>
            </p:cNvPr>
            <p:cNvSpPr/>
            <p:nvPr/>
          </p:nvSpPr>
          <p:spPr>
            <a:xfrm>
              <a:off x="7958289" y="6611814"/>
              <a:ext cx="2652763" cy="246186"/>
            </a:xfrm>
            <a:prstGeom prst="rect">
              <a:avLst/>
            </a:prstGeom>
            <a:solidFill>
              <a:srgbClr val="EF42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95459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51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62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9E2594A0-5D06-4568-8732-6F4D4759F935}"/>
              </a:ext>
            </a:extLst>
          </p:cNvPr>
          <p:cNvGrpSpPr/>
          <p:nvPr userDrawn="1"/>
        </p:nvGrpSpPr>
        <p:grpSpPr>
          <a:xfrm>
            <a:off x="0" y="6611814"/>
            <a:ext cx="12192000" cy="248700"/>
            <a:chOff x="0" y="6611814"/>
            <a:chExt cx="10611052" cy="248700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C5D81890-9F40-4574-A208-430975DC16B7}"/>
                </a:ext>
              </a:extLst>
            </p:cNvPr>
            <p:cNvSpPr/>
            <p:nvPr/>
          </p:nvSpPr>
          <p:spPr>
            <a:xfrm>
              <a:off x="0" y="6611815"/>
              <a:ext cx="2652763" cy="24618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7929B8A-777B-46D7-8377-F29A79AE0F38}"/>
                </a:ext>
              </a:extLst>
            </p:cNvPr>
            <p:cNvSpPr/>
            <p:nvPr/>
          </p:nvSpPr>
          <p:spPr>
            <a:xfrm>
              <a:off x="2652763" y="6611815"/>
              <a:ext cx="2652763" cy="246186"/>
            </a:xfrm>
            <a:prstGeom prst="rect">
              <a:avLst/>
            </a:prstGeom>
            <a:solidFill>
              <a:srgbClr val="298C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60D0658-C5FA-4140-9081-45F941480C08}"/>
                </a:ext>
              </a:extLst>
            </p:cNvPr>
            <p:cNvSpPr/>
            <p:nvPr/>
          </p:nvSpPr>
          <p:spPr>
            <a:xfrm>
              <a:off x="5305526" y="6614328"/>
              <a:ext cx="2652763" cy="246186"/>
            </a:xfrm>
            <a:prstGeom prst="rect">
              <a:avLst/>
            </a:prstGeom>
            <a:solidFill>
              <a:srgbClr val="F3C7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788D7536-CBC2-45B8-9925-C04694D62E78}"/>
                </a:ext>
              </a:extLst>
            </p:cNvPr>
            <p:cNvSpPr/>
            <p:nvPr/>
          </p:nvSpPr>
          <p:spPr>
            <a:xfrm>
              <a:off x="7958289" y="6611814"/>
              <a:ext cx="2652763" cy="246186"/>
            </a:xfrm>
            <a:prstGeom prst="rect">
              <a:avLst/>
            </a:prstGeom>
            <a:solidFill>
              <a:srgbClr val="EF42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2" name="Kuva 11">
            <a:extLst>
              <a:ext uri="{FF2B5EF4-FFF2-40B4-BE49-F238E27FC236}">
                <a16:creationId xmlns:a16="http://schemas.microsoft.com/office/drawing/2014/main" id="{8C662D26-3100-4F79-BECB-899D1D8EEB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06"/>
          <a:stretch/>
        </p:blipFill>
        <p:spPr>
          <a:xfrm>
            <a:off x="10944622" y="357383"/>
            <a:ext cx="943987" cy="828042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691D1729-465C-4B74-B9F3-E0EE8E657A3C}"/>
              </a:ext>
            </a:extLst>
          </p:cNvPr>
          <p:cNvSpPr txBox="1"/>
          <p:nvPr userDrawn="1"/>
        </p:nvSpPr>
        <p:spPr>
          <a:xfrm>
            <a:off x="10680421" y="1187255"/>
            <a:ext cx="1472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>
                <a:latin typeface="Gill Sans MT" panose="020B0502020104020203" pitchFamily="34" charset="0"/>
                <a:ea typeface="Tahoma" panose="020B0604030504040204" pitchFamily="34" charset="0"/>
                <a:cs typeface="Calibri" panose="020F0502020204030204" pitchFamily="34" charset="0"/>
              </a:rPr>
              <a:t>www.sogsakk.fi</a:t>
            </a:r>
          </a:p>
        </p:txBody>
      </p:sp>
    </p:spTree>
    <p:extLst>
      <p:ext uri="{BB962C8B-B14F-4D97-AF65-F5344CB8AC3E}">
        <p14:creationId xmlns:p14="http://schemas.microsoft.com/office/powerpoint/2010/main" val="277828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14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14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2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4D2CE86-C999-41D5-8115-765CB732DE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28" y="2545818"/>
            <a:ext cx="1546781" cy="1546781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3BBA419-87AD-48AD-83C0-8C33087C1F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81" y="3064792"/>
            <a:ext cx="1513391" cy="151076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03517A3-A04B-4A05-8311-B6DF56649AE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639" y="3991641"/>
            <a:ext cx="1561586" cy="1561586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5CBAB39E-68AA-4569-A826-DB16EF35EC9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4712915"/>
            <a:ext cx="1584489" cy="1584489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E7EDEC74-03C7-4176-9557-B27FE43F0ED1}"/>
              </a:ext>
            </a:extLst>
          </p:cNvPr>
          <p:cNvGrpSpPr/>
          <p:nvPr userDrawn="1"/>
        </p:nvGrpSpPr>
        <p:grpSpPr>
          <a:xfrm>
            <a:off x="0" y="6611814"/>
            <a:ext cx="12192000" cy="248700"/>
            <a:chOff x="0" y="6611814"/>
            <a:chExt cx="10611052" cy="248700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D8B7C443-1528-48F0-8741-0B2ED2112F26}"/>
                </a:ext>
              </a:extLst>
            </p:cNvPr>
            <p:cNvSpPr/>
            <p:nvPr/>
          </p:nvSpPr>
          <p:spPr>
            <a:xfrm>
              <a:off x="0" y="6611815"/>
              <a:ext cx="2652763" cy="24618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46415DF2-8122-42D3-8AC2-91A389FE0254}"/>
                </a:ext>
              </a:extLst>
            </p:cNvPr>
            <p:cNvSpPr/>
            <p:nvPr/>
          </p:nvSpPr>
          <p:spPr>
            <a:xfrm>
              <a:off x="2652763" y="6611815"/>
              <a:ext cx="2652763" cy="246186"/>
            </a:xfrm>
            <a:prstGeom prst="rect">
              <a:avLst/>
            </a:prstGeom>
            <a:solidFill>
              <a:srgbClr val="298C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7C4ABB0F-0069-41D7-BFDE-B25066D45062}"/>
                </a:ext>
              </a:extLst>
            </p:cNvPr>
            <p:cNvSpPr/>
            <p:nvPr/>
          </p:nvSpPr>
          <p:spPr>
            <a:xfrm>
              <a:off x="5305526" y="6614328"/>
              <a:ext cx="2652763" cy="246186"/>
            </a:xfrm>
            <a:prstGeom prst="rect">
              <a:avLst/>
            </a:prstGeom>
            <a:solidFill>
              <a:srgbClr val="F3C7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889429D-D3C3-4986-9051-43E0C822D64A}"/>
                </a:ext>
              </a:extLst>
            </p:cNvPr>
            <p:cNvSpPr/>
            <p:nvPr/>
          </p:nvSpPr>
          <p:spPr>
            <a:xfrm>
              <a:off x="7958289" y="6611814"/>
              <a:ext cx="2652763" cy="246186"/>
            </a:xfrm>
            <a:prstGeom prst="rect">
              <a:avLst/>
            </a:prstGeom>
            <a:solidFill>
              <a:srgbClr val="EF42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423015ED-0A3F-47B6-8B44-BDB6F01AA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06"/>
          <a:stretch/>
        </p:blipFill>
        <p:spPr>
          <a:xfrm>
            <a:off x="11049000" y="183212"/>
            <a:ext cx="687209" cy="602803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B2CB8485-F710-4A1A-93F1-93BF3131776B}"/>
              </a:ext>
            </a:extLst>
          </p:cNvPr>
          <p:cNvSpPr txBox="1"/>
          <p:nvPr userDrawn="1"/>
        </p:nvSpPr>
        <p:spPr>
          <a:xfrm>
            <a:off x="10719609" y="747253"/>
            <a:ext cx="1472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latin typeface="Gill Sans MT" panose="020B0502020104020203" pitchFamily="34" charset="0"/>
                <a:ea typeface="Tahoma" panose="020B0604030504040204" pitchFamily="34" charset="0"/>
                <a:cs typeface="Calibri" panose="020F0502020204030204" pitchFamily="34" charset="0"/>
              </a:rPr>
              <a:t>www.sogsakk.fi</a:t>
            </a:r>
          </a:p>
        </p:txBody>
      </p:sp>
    </p:spTree>
    <p:extLst>
      <p:ext uri="{BB962C8B-B14F-4D97-AF65-F5344CB8AC3E}">
        <p14:creationId xmlns:p14="http://schemas.microsoft.com/office/powerpoint/2010/main" val="198619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173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205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11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B4671-C8C2-4640-91BB-53DA55F704E8}" type="datetimeFigureOut">
              <a:rPr lang="fi-FI" smtClean="0"/>
              <a:t>4.10.2023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6E56-DEA9-44A9-A209-95B7BD52B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00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ri.fi/fi/yritys-ja-kehittamispalvelut/yrittajan-inari/yrityskoulutuspalvelut/oppisopimuskoulutu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raisa.jarvenpaa@sogsakk.fi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E8CA2506-1A06-4280-B349-57D3C7A4125F}"/>
              </a:ext>
            </a:extLst>
          </p:cNvPr>
          <p:cNvSpPr txBox="1"/>
          <p:nvPr/>
        </p:nvSpPr>
        <p:spPr>
          <a:xfrm>
            <a:off x="-110836" y="1643959"/>
            <a:ext cx="10515599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SAKK:n Oppisopimuslive 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4.10.2023</a:t>
            </a:r>
          </a:p>
          <a:p>
            <a:endParaRPr lang="fi-FI" sz="4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Raisa Järvenpää, jatkuvan oppimisen lehtori</a:t>
            </a:r>
          </a:p>
          <a:p>
            <a:pPr algn="ctr"/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</a:rPr>
              <a:t>Anne Kaisanlahti, sosiaali- ja terveysalan lehtori</a:t>
            </a:r>
          </a:p>
          <a:p>
            <a:pPr algn="ctr"/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Jaana Seipiharju, liiketoiminnan lehtori</a:t>
            </a:r>
          </a:p>
          <a:p>
            <a:pPr algn="ctr"/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</a:rPr>
              <a:t>Anne Leviäkangas, sosiaali- ja terveysalan oppisopimusopiskelija</a:t>
            </a:r>
          </a:p>
          <a:p>
            <a:pPr algn="ctr"/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Suvi King, viestintä- ja markkinointisuunnittelija</a:t>
            </a:r>
          </a:p>
          <a:p>
            <a:endParaRPr lang="fi-FI" sz="2000" dirty="0"/>
          </a:p>
          <a:p>
            <a:pPr algn="ctr"/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5125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5B8611-D93D-C5DE-DD85-BFAD581A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8" y="351271"/>
            <a:ext cx="10515600" cy="944130"/>
          </a:xfrm>
        </p:spPr>
        <p:txBody>
          <a:bodyPr/>
          <a:lstStyle/>
          <a:p>
            <a:r>
              <a:rPr lang="fi-FI" sz="3200" dirty="0">
                <a:latin typeface="+mn-lt"/>
              </a:rPr>
              <a:t>Yrittäjän oppisopimus</a:t>
            </a:r>
            <a:r>
              <a:rPr lang="fi-FI" dirty="0"/>
              <a:t>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A67A13-4407-5D1B-BD5F-FCBC9499E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6" y="1627908"/>
            <a:ext cx="11062856" cy="4878821"/>
          </a:xfrm>
        </p:spPr>
        <p:txBody>
          <a:bodyPr>
            <a:normAutofit/>
          </a:bodyPr>
          <a:lstStyle/>
          <a:p>
            <a:r>
              <a:rPr lang="fi-FI" sz="2200" dirty="0">
                <a:latin typeface="+mj-lt"/>
              </a:rPr>
              <a:t>Yrittäjälle voidaan laatia oppisopimus, kun seuraavat edellytykset täyttyvät:</a:t>
            </a:r>
          </a:p>
          <a:p>
            <a:pPr marL="0" indent="0">
              <a:buNone/>
            </a:pPr>
            <a:endParaRPr lang="fi-FI" sz="2200" dirty="0">
              <a:latin typeface="+mj-lt"/>
            </a:endParaRPr>
          </a:p>
          <a:p>
            <a:pPr lvl="1"/>
            <a:r>
              <a:rPr lang="fi-FI" sz="2200" dirty="0">
                <a:latin typeface="+mj-lt"/>
              </a:rPr>
              <a:t>Yrityksellä on Y-tunnus.</a:t>
            </a:r>
          </a:p>
          <a:p>
            <a:pPr lvl="1"/>
            <a:r>
              <a:rPr lang="fi-FI" sz="2200" dirty="0">
                <a:solidFill>
                  <a:srgbClr val="000000"/>
                </a:solidFill>
                <a:latin typeface="+mj-lt"/>
              </a:rPr>
              <a:t>Y</a:t>
            </a:r>
            <a:r>
              <a:rPr lang="fi-FI" sz="2200" b="0" i="0" dirty="0">
                <a:solidFill>
                  <a:srgbClr val="000000"/>
                </a:solidFill>
                <a:effectLst/>
                <a:latin typeface="+mj-lt"/>
              </a:rPr>
              <a:t>ritysmuotona on tmi, ay, ky, oy tai osuuskunnan jäsenyys itsenäisenä yrittäjänä.</a:t>
            </a:r>
          </a:p>
          <a:p>
            <a:pPr lvl="1"/>
            <a:r>
              <a:rPr lang="fi-FI" sz="2200" dirty="0">
                <a:solidFill>
                  <a:srgbClr val="000000"/>
                </a:solidFill>
                <a:latin typeface="+mj-lt"/>
              </a:rPr>
              <a:t>L</a:t>
            </a:r>
            <a:r>
              <a:rPr lang="fi-FI" sz="2200" b="0" i="0" dirty="0">
                <a:solidFill>
                  <a:srgbClr val="000000"/>
                </a:solidFill>
                <a:effectLst/>
                <a:latin typeface="+mj-lt"/>
              </a:rPr>
              <a:t>akisääteiset </a:t>
            </a:r>
            <a:r>
              <a:rPr lang="fi-FI" sz="2200" b="0" i="0" dirty="0" err="1">
                <a:solidFill>
                  <a:srgbClr val="000000"/>
                </a:solidFill>
                <a:effectLst/>
                <a:latin typeface="+mj-lt"/>
              </a:rPr>
              <a:t>yel-</a:t>
            </a:r>
            <a:r>
              <a:rPr lang="fi-FI" sz="2200" b="0" i="0" dirty="0">
                <a:solidFill>
                  <a:srgbClr val="000000"/>
                </a:solidFill>
                <a:effectLst/>
                <a:latin typeface="+mj-lt"/>
              </a:rPr>
              <a:t> tai </a:t>
            </a:r>
            <a:r>
              <a:rPr lang="fi-FI" sz="2200" b="0" i="0" dirty="0" err="1">
                <a:solidFill>
                  <a:srgbClr val="000000"/>
                </a:solidFill>
                <a:effectLst/>
                <a:latin typeface="+mj-lt"/>
              </a:rPr>
              <a:t>myel-</a:t>
            </a:r>
            <a:r>
              <a:rPr lang="fi-FI" sz="2200" b="0" i="0" dirty="0">
                <a:solidFill>
                  <a:srgbClr val="000000"/>
                </a:solidFill>
                <a:effectLst/>
                <a:latin typeface="+mj-lt"/>
              </a:rPr>
              <a:t> vakuutukset ovat voimassa.</a:t>
            </a:r>
          </a:p>
          <a:p>
            <a:pPr lvl="1"/>
            <a:r>
              <a:rPr lang="fi-FI" sz="2200" dirty="0">
                <a:latin typeface="+mj-lt"/>
              </a:rPr>
              <a:t>Yrityksessä on riittävästi tuotanto- ja palvelutoimintaa sekä tarpeelliset työvälineet.</a:t>
            </a:r>
          </a:p>
          <a:p>
            <a:pPr lvl="1"/>
            <a:r>
              <a:rPr lang="fi-FI" sz="2200" dirty="0">
                <a:latin typeface="+mj-lt"/>
              </a:rPr>
              <a:t>Yrittäjä pystyy tekemään tutkinnon tavoitteeseen liittyviä työtehtäviä omassa yrityksessään vähintään keskimäärin 25 tuntia viikossa. </a:t>
            </a:r>
          </a:p>
          <a:p>
            <a:pPr lvl="1"/>
            <a:r>
              <a:rPr lang="fi-FI" sz="2200" dirty="0">
                <a:latin typeface="+mj-lt"/>
              </a:rPr>
              <a:t>Yrittäjällä on työpaikkaohjaajaa vastaava mentori, joka voi olla joko samasta yrityksestä tai toisesta yrityksestä.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111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04EB5A-2F23-46CC-8AB3-7965E132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52" y="988870"/>
            <a:ext cx="10515600" cy="583620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latin typeface="+mn-lt"/>
              </a:rPr>
              <a:t>Opiskelijan opintososiaaliset etuudet </a:t>
            </a:r>
            <a:br>
              <a:rPr lang="fi-FI" sz="3600" dirty="0">
                <a:latin typeface="+mn-lt"/>
              </a:rPr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3DA218-F0EF-4342-AD21-F64BED54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52" y="1658170"/>
            <a:ext cx="10913812" cy="43849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600" dirty="0">
                <a:latin typeface="+mj-lt"/>
              </a:rPr>
              <a:t>Perustuvat lakiin ammatillisesta koulutuksesta (531/2017).</a:t>
            </a:r>
          </a:p>
          <a:p>
            <a:r>
              <a:rPr lang="fi-FI" sz="2600" dirty="0">
                <a:latin typeface="+mj-lt"/>
              </a:rPr>
              <a:t>Opintososiaaliset etuudet ovat verottomia.</a:t>
            </a:r>
            <a:br>
              <a:rPr lang="fi-FI" sz="2600" dirty="0">
                <a:latin typeface="+mj-lt"/>
              </a:rPr>
            </a:br>
            <a:endParaRPr lang="fi-FI" sz="2600" dirty="0">
              <a:latin typeface="+mj-lt"/>
            </a:endParaRPr>
          </a:p>
          <a:p>
            <a:pPr marL="0" indent="0">
              <a:buNone/>
            </a:pPr>
            <a:r>
              <a:rPr lang="fi-FI" sz="2600" b="1" dirty="0">
                <a:latin typeface="+mj-lt"/>
              </a:rPr>
              <a:t>Päiväraha ja perheavustus</a:t>
            </a:r>
          </a:p>
          <a:p>
            <a:r>
              <a:rPr lang="fi-FI" sz="2600" dirty="0">
                <a:latin typeface="+mj-lt"/>
              </a:rPr>
              <a:t>Mikäli opiskelija ei saa palkkaa tai korvausta ansionmenetyksestä muun lain nojalla koulutuksen järjestäjän oppimisympäristössä tapahtuvan osaamisen hankkimisen ajalta, on opiskelija oikeutettu hakemaan koulutuksen järjestäjältä päivärahaa ja mahdollista perheavustusta. </a:t>
            </a:r>
          </a:p>
          <a:p>
            <a:pPr lvl="1"/>
            <a:r>
              <a:rPr lang="fi-FI" sz="2600" dirty="0">
                <a:latin typeface="+mj-lt"/>
              </a:rPr>
              <a:t>Päiväraha on 15 € / opetuspäivä.</a:t>
            </a:r>
          </a:p>
          <a:p>
            <a:pPr lvl="1"/>
            <a:r>
              <a:rPr lang="fi-FI" sz="2600" dirty="0">
                <a:latin typeface="+mj-lt"/>
              </a:rPr>
              <a:t>Perheavustus on 17 € / opetuspäivä, jos opiskelija on alle 18-vuotiaiden lasten huoltaja (maksetaan päivärahan lisäksi). </a:t>
            </a:r>
            <a:endParaRPr lang="fi-FI" sz="2600" b="1" dirty="0">
              <a:latin typeface="+mj-lt"/>
              <a:cs typeface="Calibri" panose="020F0502020204030204"/>
            </a:endParaRP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328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04EB5A-2F23-46CC-8AB3-7965E132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52" y="656361"/>
            <a:ext cx="10515600" cy="583620"/>
          </a:xfrm>
        </p:spPr>
        <p:txBody>
          <a:bodyPr>
            <a:normAutofit fontScale="90000"/>
          </a:bodyPr>
          <a:lstStyle/>
          <a:p>
            <a:r>
              <a:rPr lang="fi-FI" sz="3600" dirty="0">
                <a:latin typeface="+mn-lt"/>
              </a:rPr>
              <a:t>Opiskelijan opintososiaaliset etuudet </a:t>
            </a:r>
            <a:br>
              <a:rPr lang="fi-FI" sz="3600" dirty="0">
                <a:latin typeface="+mn-lt"/>
              </a:rPr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3DA218-F0EF-4342-AD21-F64BED54D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52" y="1239981"/>
            <a:ext cx="10913812" cy="536863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fi-FI" sz="7200" b="1" dirty="0">
                <a:latin typeface="+mj-lt"/>
              </a:rPr>
              <a:t>Matkakorvaus</a:t>
            </a:r>
          </a:p>
          <a:p>
            <a:r>
              <a:rPr lang="fi-FI" sz="7200" dirty="0">
                <a:latin typeface="+mj-lt"/>
              </a:rPr>
              <a:t>Opiskelijalla on oikeus saada korvausta matkakustannuksista, jos koulutuksen järjestäjän oppimisympäristöissä tapahtuva osaamisen hankkiminen edellyttää opiskelijan matkustamista yhteen suuntaan yli 10 kilometriä opiskelijan kotoa tai oppisopimustyöpaikalta opetuspaikalle. </a:t>
            </a:r>
            <a:r>
              <a:rPr lang="fi-FI" sz="7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/>
              </a:rPr>
              <a:t>Oppivelvollisella on kuitenkin oikeus matkakorvaukseen, jos matkan pituus on vähintään</a:t>
            </a:r>
            <a:r>
              <a:rPr lang="fi-FI" sz="7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/>
              </a:rPr>
              <a:t> 7</a:t>
            </a:r>
            <a:r>
              <a:rPr lang="fi-FI" sz="7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/>
              </a:rPr>
              <a:t> kilometriä. </a:t>
            </a:r>
            <a:r>
              <a:rPr lang="fi-FI" sz="7200" dirty="0">
                <a:latin typeface="+mj-lt"/>
              </a:rPr>
              <a:t> </a:t>
            </a:r>
            <a:endParaRPr lang="fi-FI" sz="7200" dirty="0">
              <a:latin typeface="+mj-lt"/>
              <a:cs typeface="Calibri"/>
            </a:endParaRPr>
          </a:p>
          <a:p>
            <a:r>
              <a:rPr lang="fi-FI" sz="7200" dirty="0">
                <a:latin typeface="+mj-lt"/>
              </a:rPr>
              <a:t>Matkakorvaus maksetaan vain kotimaassa tapahtuvasta matkasta sekä halvimman matkustustavan mukaan.</a:t>
            </a:r>
          </a:p>
          <a:p>
            <a:r>
              <a:rPr lang="fi-FI" sz="7200" dirty="0">
                <a:latin typeface="+mj-lt"/>
              </a:rPr>
              <a:t>Opiskelijalla on oikeus matkakorvaukseen yhdeltä edestakaiselta matkalta viikossa. </a:t>
            </a:r>
          </a:p>
          <a:p>
            <a:pPr lvl="1"/>
            <a:r>
              <a:rPr lang="fi-FI" sz="6800" dirty="0">
                <a:latin typeface="+mj-lt"/>
              </a:rPr>
              <a:t>Erityisestä syystä matkakorvaus voidaan maksaa päivittäin, tämä päätetään tapauskohtaisesti. </a:t>
            </a:r>
          </a:p>
          <a:p>
            <a:r>
              <a:rPr lang="fi-FI" sz="7200" dirty="0">
                <a:latin typeface="+mj-lt"/>
              </a:rPr>
              <a:t>Jos opiskelijalle korvataan päivittäiset matkakustannukset, hänellä ei ole oikeutta majoituskorvaukseen. </a:t>
            </a:r>
            <a:br>
              <a:rPr lang="fi-FI" sz="7200" dirty="0">
                <a:latin typeface="+mj-lt"/>
              </a:rPr>
            </a:br>
            <a:endParaRPr lang="fi-FI" sz="7200" dirty="0">
              <a:latin typeface="+mj-lt"/>
            </a:endParaRPr>
          </a:p>
          <a:p>
            <a:pPr marL="0" indent="0">
              <a:buNone/>
            </a:pPr>
            <a:r>
              <a:rPr lang="fi-FI" sz="7200" b="1" dirty="0">
                <a:latin typeface="+mj-lt"/>
              </a:rPr>
              <a:t>Majoituskorvaus</a:t>
            </a:r>
          </a:p>
          <a:p>
            <a:pPr marL="0" indent="0">
              <a:buNone/>
            </a:pPr>
            <a:r>
              <a:rPr lang="fi-FI" sz="7200" dirty="0">
                <a:latin typeface="+mj-lt"/>
              </a:rPr>
              <a:t>Majoituskorvausta maksetaan, jos opetus järjestetään opiskelijan kotikuntalain mukaisen kotikunnan tai oppisopimustyöpaikan sijaintikunnan ulkopuolella ja osaamisen hankkiminen edellyttää yöpymistä. </a:t>
            </a:r>
          </a:p>
          <a:p>
            <a:pPr lvl="1"/>
            <a:r>
              <a:rPr lang="fi-FI" sz="7200" dirty="0">
                <a:latin typeface="+mj-lt"/>
              </a:rPr>
              <a:t>Majoituskorvaus on 8 € / opetuspäivä, riippumatta aiheutuneista majoituskustannuksista. </a:t>
            </a:r>
            <a:br>
              <a:rPr lang="fi-FI" sz="7200" dirty="0">
                <a:latin typeface="+mj-lt"/>
              </a:rPr>
            </a:br>
            <a:endParaRPr lang="fi-FI" sz="7200" dirty="0">
              <a:latin typeface="+mj-lt"/>
            </a:endParaRPr>
          </a:p>
          <a:p>
            <a:r>
              <a:rPr lang="fi-FI" sz="7200" dirty="0">
                <a:latin typeface="+mj-lt"/>
                <a:cs typeface="Calibri" panose="020F0502020204030204"/>
              </a:rPr>
              <a:t>Oikeus matka- tai majoituskorvaukseen ei ole riippuvainen siitä, saako opiskelija palkkaa koulutuksen järjestäjän oppimisympäristöissä tapahtuvan osaamisen hankkimisen ajalta. </a:t>
            </a:r>
            <a:endParaRPr lang="fi-FI" sz="7200" b="1" dirty="0">
              <a:latin typeface="+mj-lt"/>
              <a:cs typeface="Calibri" panose="020F0502020204030204"/>
            </a:endParaRPr>
          </a:p>
          <a:p>
            <a:r>
              <a:rPr lang="fi-FI" sz="7200" dirty="0">
                <a:latin typeface="+mj-lt"/>
              </a:rPr>
              <a:t>Yrittäjä on myös oikeutettu opintososiaalisiin etuuksiin, jos koulutukseen osallistuminen aiheuttaa ansionmenetystä.</a:t>
            </a:r>
            <a:endParaRPr lang="fi-FI" sz="7200" b="1" dirty="0">
              <a:latin typeface="+mj-lt"/>
            </a:endParaRPr>
          </a:p>
          <a:p>
            <a:pPr lvl="1"/>
            <a:endParaRPr lang="fi-FI" sz="6400" dirty="0">
              <a:latin typeface="+mj-lt"/>
            </a:endParaRPr>
          </a:p>
          <a:p>
            <a:pPr lvl="1"/>
            <a:endParaRPr lang="fi-FI" sz="6400" b="1" dirty="0">
              <a:latin typeface="+mj-lt"/>
              <a:cs typeface="Calibri" panose="020F0502020204030204"/>
            </a:endParaRPr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886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31EEAC-0451-4C44-9BA5-F82E036F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00" y="277091"/>
            <a:ext cx="10515600" cy="714645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Työnantajalle maksettavat korvaukset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83217F-AC33-45F9-A132-D1C3AD09A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054" y="991736"/>
            <a:ext cx="11661402" cy="536996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fi-FI" sz="2700" b="1" dirty="0">
                <a:latin typeface="+mj-lt"/>
              </a:rPr>
              <a:t>Koulutuskorvaus</a:t>
            </a:r>
            <a:endParaRPr lang="fi-FI" sz="27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fi-FI" sz="2700" dirty="0">
                <a:latin typeface="+mj-lt"/>
              </a:rPr>
              <a:t>Työnantajalle maksetaan koulutuskorvausta oppisopimuksen mahdollistamisesta. </a:t>
            </a:r>
          </a:p>
          <a:p>
            <a:pPr>
              <a:lnSpc>
                <a:spcPct val="100000"/>
              </a:lnSpc>
            </a:pPr>
            <a:r>
              <a:rPr lang="fi-FI" sz="2700" dirty="0">
                <a:latin typeface="+mj-lt"/>
              </a:rPr>
              <a:t>Koulutuskorvaus on opiskelijan 21 työpäivää kohden 100 € (alv 0 %).</a:t>
            </a:r>
          </a:p>
          <a:p>
            <a:pPr>
              <a:lnSpc>
                <a:spcPct val="100000"/>
              </a:lnSpc>
            </a:pPr>
            <a:r>
              <a:rPr lang="fi-FI" sz="2700" dirty="0">
                <a:latin typeface="+mj-lt"/>
              </a:rPr>
              <a:t>Koulutuskorvaus on veronalaista tukea.</a:t>
            </a:r>
          </a:p>
          <a:p>
            <a:pPr>
              <a:lnSpc>
                <a:spcPct val="100000"/>
              </a:lnSpc>
            </a:pPr>
            <a:r>
              <a:rPr lang="fi-FI" sz="2700" dirty="0">
                <a:latin typeface="+mj-lt"/>
              </a:rPr>
              <a:t>Työnantaja laskuttaa koulutuskorvauksen koulutuksen järjestäjältä eli </a:t>
            </a:r>
            <a:r>
              <a:rPr lang="fi-FI" sz="2700" dirty="0" err="1">
                <a:latin typeface="+mj-lt"/>
              </a:rPr>
              <a:t>SAKK:lta</a:t>
            </a:r>
            <a:r>
              <a:rPr lang="fi-FI" sz="2700" dirty="0">
                <a:latin typeface="+mj-lt"/>
              </a:rPr>
              <a:t>. </a:t>
            </a:r>
          </a:p>
          <a:p>
            <a:pPr>
              <a:lnSpc>
                <a:spcPct val="100000"/>
              </a:lnSpc>
            </a:pPr>
            <a:r>
              <a:rPr lang="fi-FI" sz="2700" b="0" i="0" dirty="0">
                <a:solidFill>
                  <a:srgbClr val="282828"/>
                </a:solidFill>
                <a:effectLst/>
                <a:latin typeface="+mj-lt"/>
              </a:rPr>
              <a:t>Yrittäjän oppisopimus: Koulutuskorvausta ei voida maksaa yrittäjän omalle yritykselle, yrityksen muille omistajille tai työntekijöille. Koulutuskorvauksen voi osoittaa yrittäjän oman yrityksen ulkopuolisen mentorin yritykselle tai työnantajalle.</a:t>
            </a:r>
            <a:br>
              <a:rPr lang="fi-FI" sz="2700" dirty="0">
                <a:latin typeface="+mj-lt"/>
              </a:rPr>
            </a:br>
            <a:endParaRPr lang="fi-FI" sz="2700" dirty="0">
              <a:latin typeface="+mj-lt"/>
              <a:cs typeface="Calibri"/>
            </a:endParaRPr>
          </a:p>
          <a:p>
            <a:pPr marL="0" indent="0">
              <a:buNone/>
            </a:pPr>
            <a:r>
              <a:rPr lang="fi-FI" sz="2700" b="1" dirty="0">
                <a:latin typeface="+mj-lt"/>
              </a:rPr>
              <a:t>Palkkatuki</a:t>
            </a:r>
          </a:p>
          <a:p>
            <a:r>
              <a:rPr lang="fi-FI" sz="2700" dirty="0">
                <a:latin typeface="+mj-lt"/>
              </a:rPr>
              <a:t>Työttömän työnhakijan työllistymisen edistämiseksi tarkoitettu tuki, jota TE-toimisto voi myöntää työnantajalle palkkauskustannuksiin. </a:t>
            </a:r>
          </a:p>
          <a:p>
            <a:r>
              <a:rPr lang="fi-FI" sz="2700" dirty="0">
                <a:latin typeface="+mj-lt"/>
              </a:rPr>
              <a:t>Työsuhdetta/oppisopimusta ei saa aloittaa ennen palkkatukipäätöksen saamista.</a:t>
            </a:r>
          </a:p>
          <a:p>
            <a:r>
              <a:rPr lang="fi-FI" sz="2700" dirty="0">
                <a:latin typeface="+mj-lt"/>
              </a:rPr>
              <a:t>Hakemuksen liitteeksi tulee oppilaitoksen palkkatukiesitys.</a:t>
            </a:r>
          </a:p>
          <a:p>
            <a:r>
              <a:rPr lang="fi-FI" sz="2700" dirty="0">
                <a:latin typeface="+mj-lt"/>
              </a:rPr>
              <a:t>Palkkatuki maksetaan TE-toimistosta suoraan työnantajalle.</a:t>
            </a:r>
          </a:p>
          <a:p>
            <a:r>
              <a:rPr lang="fi-FI" sz="2700" dirty="0">
                <a:latin typeface="+mj-lt"/>
              </a:rPr>
              <a:t>Lisätietoa palkkatuesta ja sen ehdoista saa TE-palveluista.</a:t>
            </a:r>
            <a:br>
              <a:rPr lang="fi-FI" sz="2700" dirty="0">
                <a:latin typeface="+mj-lt"/>
              </a:rPr>
            </a:br>
            <a:endParaRPr lang="fi-FI" sz="2700" dirty="0">
              <a:latin typeface="+mj-lt"/>
            </a:endParaRPr>
          </a:p>
          <a:p>
            <a:pPr marL="0" indent="0">
              <a:buNone/>
            </a:pPr>
            <a:r>
              <a:rPr lang="fi-FI" sz="2700" b="1" dirty="0">
                <a:latin typeface="+mj-lt"/>
              </a:rPr>
              <a:t>Inarin kunnan oppisopimustuki</a:t>
            </a:r>
          </a:p>
          <a:p>
            <a:r>
              <a:rPr lang="fi-FI" sz="2700" b="0" i="0" dirty="0">
                <a:solidFill>
                  <a:srgbClr val="4F4C4D"/>
                </a:solidFill>
                <a:effectLst/>
                <a:latin typeface="+mj-lt"/>
              </a:rPr>
              <a:t>Tuki on tarkoitettu inarilaisille ja Inarin kunnassa toimiville yrityksille.</a:t>
            </a:r>
            <a:endParaRPr lang="fi-FI" sz="2700" b="1" dirty="0">
              <a:latin typeface="+mj-lt"/>
            </a:endParaRPr>
          </a:p>
          <a:p>
            <a:r>
              <a:rPr lang="fi-FI" sz="2700" dirty="0">
                <a:latin typeface="+mj-lt"/>
              </a:rPr>
              <a:t>Tuki on suuruudeltaan 200 €/opiskelija/kk (alv 0 %). </a:t>
            </a:r>
          </a:p>
          <a:p>
            <a:r>
              <a:rPr lang="sv-SE" sz="2700" dirty="0" err="1">
                <a:latin typeface="+mj-lt"/>
              </a:rPr>
              <a:t>Lisätietoa</a:t>
            </a:r>
            <a:r>
              <a:rPr lang="sv-SE" sz="2700" dirty="0">
                <a:latin typeface="+mj-lt"/>
              </a:rPr>
              <a:t> </a:t>
            </a:r>
            <a:r>
              <a:rPr lang="sv-SE" sz="2700" dirty="0" err="1">
                <a:latin typeface="+mj-lt"/>
              </a:rPr>
              <a:t>kunnan</a:t>
            </a:r>
            <a:r>
              <a:rPr lang="sv-SE" sz="2700" dirty="0">
                <a:latin typeface="+mj-lt"/>
              </a:rPr>
              <a:t> </a:t>
            </a:r>
            <a:r>
              <a:rPr lang="sv-SE" sz="2700" dirty="0" err="1">
                <a:latin typeface="+mj-lt"/>
              </a:rPr>
              <a:t>oppisopimustuesta</a:t>
            </a:r>
            <a:r>
              <a:rPr lang="sv-SE" sz="2700" dirty="0">
                <a:latin typeface="+mj-lt"/>
              </a:rPr>
              <a:t> Inarin </a:t>
            </a:r>
            <a:r>
              <a:rPr lang="sv-SE" sz="2700" dirty="0" err="1">
                <a:latin typeface="+mj-lt"/>
              </a:rPr>
              <a:t>kunnan</a:t>
            </a:r>
            <a:r>
              <a:rPr lang="sv-SE" sz="2700" dirty="0">
                <a:latin typeface="+mj-lt"/>
              </a:rPr>
              <a:t> </a:t>
            </a:r>
            <a:r>
              <a:rPr lang="sv-SE" sz="2700" dirty="0" err="1">
                <a:latin typeface="+mj-lt"/>
              </a:rPr>
              <a:t>verkosivuilta</a:t>
            </a:r>
            <a:r>
              <a:rPr lang="sv-SE" sz="2700" dirty="0">
                <a:latin typeface="+mj-lt"/>
              </a:rPr>
              <a:t>:  </a:t>
            </a:r>
            <a:r>
              <a:rPr lang="fi-FI" sz="2700" dirty="0">
                <a:latin typeface="+mj-lt"/>
                <a:ea typeface="+mn-lt"/>
                <a:cs typeface="+mn-lt"/>
                <a:hlinkClick r:id="rId2"/>
              </a:rPr>
              <a:t>https://www.inari.fi/fi/yritys-ja-kehittamispalvelut/yrittajan-inari/yrityskoulutuspalvelut/oppisopimuskoulutus.html</a:t>
            </a:r>
            <a:r>
              <a:rPr lang="fi-FI" sz="2700" dirty="0">
                <a:latin typeface="+mj-lt"/>
                <a:ea typeface="+mn-lt"/>
                <a:cs typeface="+mn-lt"/>
              </a:rPr>
              <a:t>    </a:t>
            </a:r>
            <a:endParaRPr lang="sv-SE" sz="2700" dirty="0">
              <a:latin typeface="+mj-lt"/>
              <a:cs typeface="Calibri"/>
            </a:endParaRPr>
          </a:p>
          <a:p>
            <a:pPr marL="0" indent="0">
              <a:buNone/>
            </a:pPr>
            <a:endParaRPr lang="fi-FI" sz="1800" b="1" dirty="0"/>
          </a:p>
          <a:p>
            <a:pPr marL="0" indent="0">
              <a:buNone/>
            </a:pPr>
            <a:endParaRPr lang="fi-FI" sz="1800" dirty="0">
              <a:latin typeface="+mj-lt"/>
            </a:endParaRPr>
          </a:p>
          <a:p>
            <a:endParaRPr lang="fi-FI" sz="1800" dirty="0">
              <a:latin typeface="+mj-lt"/>
            </a:endParaRPr>
          </a:p>
          <a:p>
            <a:endParaRPr lang="fi-FI" sz="1800" dirty="0">
              <a:latin typeface="+mj-lt"/>
            </a:endParaRPr>
          </a:p>
          <a:p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8499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87C1C0-6E78-434D-9BAA-E5507A08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26" y="525395"/>
            <a:ext cx="10515600" cy="1325563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+mn-lt"/>
              </a:rPr>
              <a:t>Oppisopimukseen liittyvät säädökset ja sopimukset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03C6C0-4D70-434D-A2E0-0E17353AC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26" y="1981267"/>
            <a:ext cx="110392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latin typeface="+mj-lt"/>
                <a:ea typeface="+mn-lt"/>
                <a:cs typeface="+mn-lt"/>
              </a:rPr>
              <a:t>Laki ammatillisesta koulutuksesta (531/2017), lisäksi säädösmuutokset</a:t>
            </a: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Asetus ammatillisesta koulutuksesta (673/2017), lisäksi asetusmuutokset</a:t>
            </a:r>
            <a:endParaRPr lang="fi-FI" sz="2400" dirty="0">
              <a:latin typeface="+mj-lt"/>
            </a:endParaRP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Oppivelvollisuuslaki (1214/2020) </a:t>
            </a: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Asetus oppisopimuskoulutuksessa olevan opiskelijan opintososiaalisista etuuksista (679/2017)</a:t>
            </a:r>
            <a:endParaRPr lang="fi-FI" sz="2400" dirty="0">
              <a:latin typeface="+mj-lt"/>
            </a:endParaRP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Työsopimuslaki (55/2001)</a:t>
            </a: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Työturvallisuuslaki (738/2002)</a:t>
            </a:r>
            <a:endParaRPr lang="fi-FI" sz="2400" dirty="0">
              <a:latin typeface="+mj-lt"/>
            </a:endParaRPr>
          </a:p>
          <a:p>
            <a:r>
              <a:rPr lang="fi-FI" sz="2400" dirty="0">
                <a:latin typeface="+mj-lt"/>
                <a:ea typeface="+mn-lt"/>
                <a:cs typeface="+mn-lt"/>
              </a:rPr>
              <a:t>Alan työehtosopimus</a:t>
            </a:r>
            <a:endParaRPr lang="fi-FI" sz="2400" dirty="0">
              <a:latin typeface="+mj-lt"/>
            </a:endParaRPr>
          </a:p>
          <a:p>
            <a:endParaRPr lang="fi-FI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663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9C7D9DE8-4002-4B43-B502-B2B08A1E007D}"/>
              </a:ext>
            </a:extLst>
          </p:cNvPr>
          <p:cNvSpPr txBox="1">
            <a:spLocks/>
          </p:cNvSpPr>
          <p:nvPr/>
        </p:nvSpPr>
        <p:spPr>
          <a:xfrm>
            <a:off x="1501450" y="84495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4000" dirty="0"/>
              <a:t>Kiitos, </a:t>
            </a:r>
            <a:r>
              <a:rPr lang="fi-FI" sz="4000" dirty="0" err="1"/>
              <a:t>Giitu</a:t>
            </a:r>
            <a:r>
              <a:rPr lang="fi-FI" sz="4000" dirty="0"/>
              <a:t>, Takkâ, Spä´sseb</a:t>
            </a:r>
          </a:p>
        </p:txBody>
      </p:sp>
      <p:sp>
        <p:nvSpPr>
          <p:cNvPr id="4" name="Google Shape;61;p14">
            <a:extLst>
              <a:ext uri="{FF2B5EF4-FFF2-40B4-BE49-F238E27FC236}">
                <a16:creationId xmlns:a16="http://schemas.microsoft.com/office/drawing/2014/main" id="{E195CC27-AA34-4ECA-A56E-12F00089CF87}"/>
              </a:ext>
            </a:extLst>
          </p:cNvPr>
          <p:cNvSpPr txBox="1">
            <a:spLocks/>
          </p:cNvSpPr>
          <p:nvPr/>
        </p:nvSpPr>
        <p:spPr>
          <a:xfrm>
            <a:off x="1501450" y="1222057"/>
            <a:ext cx="10055966" cy="53472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1800" dirty="0"/>
          </a:p>
          <a:p>
            <a:pPr algn="l"/>
            <a:br>
              <a:rPr lang="fi-FI" sz="4000" dirty="0"/>
            </a:br>
            <a:r>
              <a:rPr lang="fi-FI" sz="4000" dirty="0"/>
              <a:t>Raisa Järvenpää</a:t>
            </a:r>
            <a:br>
              <a:rPr lang="fi-FI" sz="4000" dirty="0"/>
            </a:br>
            <a:r>
              <a:rPr lang="fi-FI" sz="4000" dirty="0">
                <a:hlinkClick r:id="rId2"/>
              </a:rPr>
              <a:t>raisa.jarvenpaa@sogsakk.fi</a:t>
            </a:r>
            <a:r>
              <a:rPr lang="fi-FI" sz="4000" dirty="0"/>
              <a:t> </a:t>
            </a:r>
          </a:p>
          <a:p>
            <a:pPr algn="l"/>
            <a:r>
              <a:rPr lang="fi-FI" sz="4000" dirty="0">
                <a:cs typeface="Calibri"/>
              </a:rPr>
              <a:t>puh. 050 430 8170</a:t>
            </a:r>
          </a:p>
          <a:p>
            <a:pPr algn="l"/>
            <a:endParaRPr lang="fi-FI" dirty="0"/>
          </a:p>
          <a:p>
            <a:pPr algn="l"/>
            <a:endParaRPr lang="fi-FI" sz="1800" dirty="0"/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D9A22D8E-774C-4780-AAC7-1FCB2ECC9148}"/>
              </a:ext>
            </a:extLst>
          </p:cNvPr>
          <p:cNvGrpSpPr/>
          <p:nvPr/>
        </p:nvGrpSpPr>
        <p:grpSpPr>
          <a:xfrm>
            <a:off x="1580352" y="5615161"/>
            <a:ext cx="6394061" cy="788260"/>
            <a:chOff x="1580352" y="5615161"/>
            <a:chExt cx="6394061" cy="788260"/>
          </a:xfrm>
        </p:grpSpPr>
        <p:pic>
          <p:nvPicPr>
            <p:cNvPr id="6" name="Kuva 5">
              <a:extLst>
                <a:ext uri="{FF2B5EF4-FFF2-40B4-BE49-F238E27FC236}">
                  <a16:creationId xmlns:a16="http://schemas.microsoft.com/office/drawing/2014/main" id="{78DA4688-4598-4646-B43D-6901ED39D7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0352" y="5615161"/>
              <a:ext cx="780755" cy="780755"/>
            </a:xfrm>
            <a:prstGeom prst="rect">
              <a:avLst/>
            </a:prstGeom>
          </p:spPr>
        </p:pic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F2B81571-CE9C-4350-964E-204BBAE7539B}"/>
                </a:ext>
              </a:extLst>
            </p:cNvPr>
            <p:cNvSpPr/>
            <p:nvPr/>
          </p:nvSpPr>
          <p:spPr>
            <a:xfrm>
              <a:off x="4816689" y="5828377"/>
              <a:ext cx="31577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dirty="0"/>
                <a:t>saamelaisalueenkoulutuskeskus</a:t>
              </a:r>
            </a:p>
          </p:txBody>
        </p:sp>
        <p:pic>
          <p:nvPicPr>
            <p:cNvPr id="8" name="Kuva 7">
              <a:extLst>
                <a:ext uri="{FF2B5EF4-FFF2-40B4-BE49-F238E27FC236}">
                  <a16:creationId xmlns:a16="http://schemas.microsoft.com/office/drawing/2014/main" id="{00EC5EBE-D0C6-499A-9ACA-D16ADD6D5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5934" y="5622666"/>
              <a:ext cx="780755" cy="780755"/>
            </a:xfrm>
            <a:prstGeom prst="rect">
              <a:avLst/>
            </a:prstGeom>
          </p:spPr>
        </p:pic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70B192A-FFFF-42D2-9897-BF37C84F8D44}"/>
                </a:ext>
              </a:extLst>
            </p:cNvPr>
            <p:cNvSpPr/>
            <p:nvPr/>
          </p:nvSpPr>
          <p:spPr>
            <a:xfrm>
              <a:off x="2458410" y="5820872"/>
              <a:ext cx="9300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err="1"/>
                <a:t>Sogsakk</a:t>
              </a:r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1478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;p14">
            <a:extLst>
              <a:ext uri="{FF2B5EF4-FFF2-40B4-BE49-F238E27FC236}">
                <a16:creationId xmlns:a16="http://schemas.microsoft.com/office/drawing/2014/main" id="{ED0D9876-1F0D-4989-9989-5735D9CF0936}"/>
              </a:ext>
            </a:extLst>
          </p:cNvPr>
          <p:cNvSpPr txBox="1">
            <a:spLocks/>
          </p:cNvSpPr>
          <p:nvPr/>
        </p:nvSpPr>
        <p:spPr>
          <a:xfrm>
            <a:off x="642468" y="44586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4000" dirty="0"/>
              <a:t>Saamelaisalueen koulutuskeskus</a:t>
            </a:r>
          </a:p>
        </p:txBody>
      </p:sp>
      <p:sp>
        <p:nvSpPr>
          <p:cNvPr id="5" name="Google Shape;61;p14">
            <a:extLst>
              <a:ext uri="{FF2B5EF4-FFF2-40B4-BE49-F238E27FC236}">
                <a16:creationId xmlns:a16="http://schemas.microsoft.com/office/drawing/2014/main" id="{E47E149C-085B-49F0-A496-3C890BE2DCDE}"/>
              </a:ext>
            </a:extLst>
          </p:cNvPr>
          <p:cNvSpPr txBox="1">
            <a:spLocks/>
          </p:cNvSpPr>
          <p:nvPr/>
        </p:nvSpPr>
        <p:spPr>
          <a:xfrm>
            <a:off x="690958" y="1373760"/>
            <a:ext cx="9713806" cy="486078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fi-FI" dirty="0"/>
              <a:t>Saamelaisalueen koulutuskeskus (SAKK) on saamenkäsityöhön, poronhoitoon ja saamen kieliin erikoistunut toisen asteen oppilaitos, joka järjestää monialaista ammatillista koulutusta nuorille ja aikuisille paikallisten elinkeinojen tukemiseksi.</a:t>
            </a:r>
            <a:br>
              <a:rPr lang="fi-FI" dirty="0"/>
            </a:br>
            <a:endParaRPr lang="fi-FI" dirty="0"/>
          </a:p>
          <a:p>
            <a:pPr algn="l">
              <a:lnSpc>
                <a:spcPct val="100000"/>
              </a:lnSpc>
            </a:pPr>
            <a:r>
              <a:rPr lang="fi-FI" dirty="0"/>
              <a:t>Järjestämme ammatillista perustutkintokoulutusta, ammatti- ja erikoisammattitutkintoja, lyhytkoulutuksia sekä saamen kielten ja kulttuurin koulutusta.</a:t>
            </a:r>
            <a:br>
              <a:rPr lang="fi-FI" dirty="0"/>
            </a:br>
            <a:endParaRPr lang="fi-FI" dirty="0"/>
          </a:p>
          <a:p>
            <a:pPr algn="l">
              <a:lnSpc>
                <a:spcPct val="100000"/>
              </a:lnSpc>
            </a:pPr>
            <a:r>
              <a:rPr lang="fi-FI" dirty="0"/>
              <a:t>Oppilaitoksen toimipaikat sijaitsevat Inarissa, Kaamasen Toivoniemessä sekä Enontekiöllä.     </a:t>
            </a:r>
          </a:p>
        </p:txBody>
      </p:sp>
    </p:spTree>
    <p:extLst>
      <p:ext uri="{BB962C8B-B14F-4D97-AF65-F5344CB8AC3E}">
        <p14:creationId xmlns:p14="http://schemas.microsoft.com/office/powerpoint/2010/main" val="19233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DB8534-7843-2DF1-5680-5A6308472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72054"/>
            <a:ext cx="10515600" cy="1131166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+mn-lt"/>
              </a:rPr>
              <a:t>SAKK:ssa järjestettävät tutkintokoulutukset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FB4618-BA17-2D8C-8EE0-4F202C853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503219"/>
            <a:ext cx="10515600" cy="5049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900" b="1" dirty="0">
                <a:latin typeface="+mj-lt"/>
              </a:rPr>
              <a:t>Ammatilliset perustutkinnot</a:t>
            </a: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Liiketoiminnan perustutkinto: Merkonomi</a:t>
            </a:r>
            <a:r>
              <a:rPr lang="en-US" sz="1900" dirty="0">
                <a:solidFill>
                  <a:srgbClr val="000000"/>
                </a:solidFill>
                <a:latin typeface="+mj-lt"/>
              </a:rPr>
              <a:t>​</a:t>
            </a: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Luonto- ja ympäristöalan perustutkinto: Poronhoitaja ja luonto-ohjaaja</a:t>
            </a:r>
            <a:r>
              <a:rPr lang="fi-FI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  <a:endParaRPr lang="en-US" sz="1900" b="0" i="0" dirty="0">
              <a:solidFill>
                <a:srgbClr val="000000"/>
              </a:solidFill>
              <a:effectLst/>
              <a:latin typeface="+mj-lt"/>
            </a:endParaRP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Matkailualan perustutkinto: Matkailupalvelujen tuottaja</a:t>
            </a:r>
            <a:r>
              <a:rPr lang="en-US" sz="1900" dirty="0">
                <a:solidFill>
                  <a:srgbClr val="000000"/>
                </a:solidFill>
                <a:latin typeface="+mj-lt"/>
              </a:rPr>
              <a:t>​, matka-asiantuntija ja vastaanottovirkailija</a:t>
            </a: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Ravintola- ja catering-alan perustutkinto: Kokki ja tarjoilija</a:t>
            </a:r>
            <a:endParaRPr lang="en-US" sz="1900" dirty="0">
              <a:solidFill>
                <a:srgbClr val="000000"/>
              </a:solidFill>
              <a:latin typeface="+mj-lt"/>
            </a:endParaRP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Sosiaali- ja terveysalan perustutkinto: Lähihoitaja </a:t>
            </a:r>
            <a:endParaRPr lang="fi-FI" sz="19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Taideteollisuusalan perustutkinto: Artesaani 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marL="0" indent="0" algn="l" rtl="0" fontAlgn="base">
              <a:buNone/>
            </a:pPr>
            <a:endParaRPr lang="en-US" sz="19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r>
              <a:rPr lang="fi-FI" sz="1900" b="1" i="0" u="none" strike="noStrike" dirty="0">
                <a:solidFill>
                  <a:srgbClr val="000000"/>
                </a:solidFill>
                <a:effectLst/>
                <a:latin typeface="+mj-lt"/>
              </a:rPr>
              <a:t>Ammattitutkinnot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Liiketoiminnan ammattitutkinto</a:t>
            </a:r>
            <a:r>
              <a:rPr lang="en-US" sz="1900" dirty="0">
                <a:solidFill>
                  <a:srgbClr val="000000"/>
                </a:solidFill>
                <a:latin typeface="+mj-lt"/>
              </a:rPr>
              <a:t>​</a:t>
            </a:r>
            <a:endParaRPr lang="fi-FI" sz="19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Luontoalan ammattitutkinto: Erä- ja luonto-opas</a:t>
            </a:r>
            <a:r>
              <a:rPr lang="fi-FI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fontAlgn="base"/>
            <a:r>
              <a:rPr lang="fi-FI" sz="1900" dirty="0">
                <a:solidFill>
                  <a:srgbClr val="000000"/>
                </a:solidFill>
                <a:latin typeface="+mj-lt"/>
              </a:rPr>
              <a:t>Media-alan ammattitutkinto</a:t>
            </a:r>
            <a:r>
              <a:rPr lang="en-US" sz="1900" dirty="0">
                <a:solidFill>
                  <a:srgbClr val="000000"/>
                </a:solidFill>
                <a:latin typeface="+mj-lt"/>
              </a:rPr>
              <a:t>​</a:t>
            </a:r>
            <a:endParaRPr lang="fi-FI" sz="19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Porotalouden ammattitutkinto</a:t>
            </a:r>
            <a:r>
              <a:rPr lang="fi-FI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Saamenkäsityön ammattitutkinto</a:t>
            </a:r>
            <a:br>
              <a:rPr lang="en-US" sz="1900" b="0" i="0" dirty="0">
                <a:solidFill>
                  <a:srgbClr val="000000"/>
                </a:solidFill>
                <a:effectLst/>
                <a:latin typeface="+mj-lt"/>
              </a:rPr>
            </a:br>
            <a:endParaRPr lang="en-US" sz="19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l" rtl="0" fontAlgn="base">
              <a:buNone/>
            </a:pPr>
            <a:r>
              <a:rPr lang="fi-FI" sz="1900" b="1" i="0" u="none" strike="noStrike" dirty="0">
                <a:solidFill>
                  <a:srgbClr val="000000"/>
                </a:solidFill>
                <a:effectLst/>
                <a:latin typeface="+mj-lt"/>
              </a:rPr>
              <a:t>Erikoisammattitutkinnot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+mj-lt"/>
              </a:rPr>
              <a:t>​</a:t>
            </a:r>
          </a:p>
          <a:p>
            <a:pPr algn="l" rtl="0" fontAlgn="base"/>
            <a:r>
              <a:rPr lang="fi-FI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Saamenkäsityön erikoisammattitutkinto</a:t>
            </a:r>
            <a:endParaRPr lang="en-US" sz="19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879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;p14">
            <a:extLst>
              <a:ext uri="{FF2B5EF4-FFF2-40B4-BE49-F238E27FC236}">
                <a16:creationId xmlns:a16="http://schemas.microsoft.com/office/drawing/2014/main" id="{ED0D9876-1F0D-4989-9989-5735D9CF0936}"/>
              </a:ext>
            </a:extLst>
          </p:cNvPr>
          <p:cNvSpPr txBox="1">
            <a:spLocks/>
          </p:cNvSpPr>
          <p:nvPr/>
        </p:nvSpPr>
        <p:spPr>
          <a:xfrm>
            <a:off x="473978" y="281173"/>
            <a:ext cx="8019622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3200" dirty="0"/>
              <a:t>Oppisopimus pähkinänkuoressa</a:t>
            </a:r>
          </a:p>
        </p:txBody>
      </p:sp>
      <p:sp>
        <p:nvSpPr>
          <p:cNvPr id="5" name="Google Shape;61;p14">
            <a:extLst>
              <a:ext uri="{FF2B5EF4-FFF2-40B4-BE49-F238E27FC236}">
                <a16:creationId xmlns:a16="http://schemas.microsoft.com/office/drawing/2014/main" id="{E47E149C-085B-49F0-A496-3C890BE2DCDE}"/>
              </a:ext>
            </a:extLst>
          </p:cNvPr>
          <p:cNvSpPr txBox="1">
            <a:spLocks/>
          </p:cNvSpPr>
          <p:nvPr/>
        </p:nvSpPr>
        <p:spPr>
          <a:xfrm>
            <a:off x="539551" y="1418946"/>
            <a:ext cx="10682631" cy="515788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+mj-lt"/>
              </a:rPr>
              <a:t>Oppisopimuskoulutus on työelämälähtöisin ammatillisen koulutuksen järjestämismuoto.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+mj-lt"/>
              </a:rPr>
              <a:t>Suurin osa osaamisen hankkimisesta tapahtuu työpaikalla työtä tehden.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+mj-lt"/>
              </a:rPr>
              <a:t>Osaamista voidaan täydentää esimerkiksi lähiopetusjaksoilla tai oppimistehtävillä.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Oppisopimus voidaan solmia jo työssä olevalle työntekijälle, uudelle työntekijälle, työttömälle työnhakijalle ja yrittäjälle.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+mj-lt"/>
              </a:rPr>
              <a:t>Oppisopimuksella voi pätevöityä ammattiin, vaihtaa alaa, jatkaa loppuun kesken jääneet opinnot tai syventää, laajentaa tai päivittää osaamista.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+mj-lt"/>
              </a:rPr>
              <a:t>V</a:t>
            </a:r>
            <a:r>
              <a:rPr lang="fi-FI" sz="2400" dirty="0">
                <a:latin typeface="+mj-lt"/>
              </a:rPr>
              <a:t>oidaan tehdä koskemaan koko tutkintoa tai tutkinnon osaa/osia kerrallaan.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400" dirty="0">
                <a:latin typeface="+mj-lt"/>
              </a:rPr>
              <a:t>Oppisopimus on määräaikainen työsopimus eli opiskelija on työsuhteessa työnantajaan.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sz="24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>
              <a:latin typeface="+mj-lt"/>
            </a:endParaRPr>
          </a:p>
          <a:p>
            <a:pPr algn="l">
              <a:lnSpc>
                <a:spcPct val="100000"/>
              </a:lnSpc>
            </a:pPr>
            <a:endParaRPr lang="fi-FI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0140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0BDC8D-DEAC-47A9-96EE-6B54CF4F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8" y="233508"/>
            <a:ext cx="10515600" cy="978766"/>
          </a:xfrm>
        </p:spPr>
        <p:txBody>
          <a:bodyPr>
            <a:normAutofit/>
          </a:bodyPr>
          <a:lstStyle/>
          <a:p>
            <a:r>
              <a:rPr lang="fi-FI" sz="3200" dirty="0"/>
              <a:t>Oppisopimuksen reunaehtoja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A27233-C3D0-44A2-95E2-47FA2F0A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1506970"/>
            <a:ext cx="10681855" cy="51175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 sz="2400" b="0" i="0" dirty="0">
                <a:effectLst/>
                <a:latin typeface="+mj-lt"/>
              </a:rPr>
              <a:t>Työpaikalta edellytetään, että siellä on järjestettävän koulutuksen ja näyttöjen kannalta</a:t>
            </a:r>
          </a:p>
          <a:p>
            <a:pPr lvl="1"/>
            <a:r>
              <a:rPr lang="fi-FI" b="0" i="0" dirty="0">
                <a:effectLst/>
                <a:latin typeface="+mj-lt"/>
              </a:rPr>
              <a:t>riittävästi tuotanto- ja palvelutoimintaa</a:t>
            </a:r>
          </a:p>
          <a:p>
            <a:pPr lvl="1"/>
            <a:r>
              <a:rPr lang="fi-FI" b="0" i="0" dirty="0">
                <a:effectLst/>
                <a:latin typeface="+mj-lt"/>
              </a:rPr>
              <a:t>tarpeelliset työvälineet</a:t>
            </a:r>
          </a:p>
          <a:p>
            <a:pPr lvl="1"/>
            <a:r>
              <a:rPr lang="fi-FI" b="0" i="0" dirty="0">
                <a:effectLst/>
                <a:latin typeface="+mj-lt"/>
              </a:rPr>
              <a:t>ammattitaidoltaan, koulutukseltaan ja työkokemukseltaan pätevä henkilöstö.</a:t>
            </a:r>
          </a:p>
          <a:p>
            <a:pPr lvl="1"/>
            <a:r>
              <a:rPr lang="fi-FI" dirty="0">
                <a:latin typeface="+mj-lt"/>
              </a:rPr>
              <a:t>yrityksellä tulee olla </a:t>
            </a:r>
            <a:r>
              <a:rPr lang="fi-FI" b="0" i="0" dirty="0">
                <a:effectLst/>
                <a:latin typeface="+mj-lt"/>
              </a:rPr>
              <a:t> Y –tunnus.</a:t>
            </a:r>
            <a:endParaRPr lang="fi-FI" sz="2400" dirty="0">
              <a:solidFill>
                <a:srgbClr val="202124"/>
              </a:solidFill>
              <a:latin typeface="+mj-lt"/>
            </a:endParaRPr>
          </a:p>
          <a:p>
            <a:pPr marL="342900" indent="-342900"/>
            <a:r>
              <a:rPr lang="fi-FI" sz="2400" dirty="0">
                <a:solidFill>
                  <a:srgbClr val="202124"/>
                </a:solidFill>
                <a:latin typeface="+mj-lt"/>
              </a:rPr>
              <a:t>Opiskelijan viikoittaisen työajan tulee olla keskimäärin </a:t>
            </a:r>
            <a:r>
              <a:rPr lang="fi-FI" sz="2400" dirty="0">
                <a:solidFill>
                  <a:srgbClr val="040C28"/>
                </a:solidFill>
                <a:latin typeface="+mj-lt"/>
              </a:rPr>
              <a:t>vähintään 25 tuntia</a:t>
            </a:r>
            <a:r>
              <a:rPr lang="fi-FI" sz="2400" dirty="0">
                <a:solidFill>
                  <a:srgbClr val="202124"/>
                </a:solidFill>
                <a:latin typeface="+mj-lt"/>
              </a:rPr>
              <a:t>.</a:t>
            </a:r>
            <a:endParaRPr lang="fi-FI" sz="2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342900" indent="-342900"/>
            <a:r>
              <a:rPr lang="fi-FI" sz="2400" b="0" i="0" dirty="0">
                <a:solidFill>
                  <a:srgbClr val="000000"/>
                </a:solidFill>
                <a:effectLst/>
                <a:latin typeface="+mj-lt"/>
              </a:rPr>
              <a:t>Työnantaja maksaa kyseisen alan työehtosopimuksen mukaista palkkaa. Jos työehtosopimusta ei ole, palkkaehto sovitaan.</a:t>
            </a:r>
          </a:p>
          <a:p>
            <a:pPr marL="342900" indent="-342900"/>
            <a:r>
              <a:rPr lang="fi-FI" sz="2400" dirty="0">
                <a:latin typeface="+mj-lt"/>
              </a:rPr>
              <a:t>Työtehtävien tulee olla suoritettavan tutkinnon perusteiden mukaisia.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333333"/>
                </a:solidFill>
                <a:effectLst/>
                <a:latin typeface="+mj-lt"/>
              </a:rPr>
              <a:t>Oppisopimus sopii 15-vuotta täyttäneille, yläikärajaa ei ole.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909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0BDC8D-DEAC-47A9-96EE-6B54CF4F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607581"/>
            <a:ext cx="10515600" cy="978766"/>
          </a:xfrm>
        </p:spPr>
        <p:txBody>
          <a:bodyPr>
            <a:normAutofit/>
          </a:bodyPr>
          <a:lstStyle/>
          <a:p>
            <a:r>
              <a:rPr lang="fi-FI" sz="3200" dirty="0"/>
              <a:t>Oppisopimuksen reunaehtoja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A27233-C3D0-44A2-95E2-47FA2F0A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2029691"/>
            <a:ext cx="10674927" cy="459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fi-FI" sz="2400" dirty="0">
                <a:solidFill>
                  <a:srgbClr val="000000"/>
                </a:solidFill>
                <a:latin typeface="+mj-lt"/>
              </a:rPr>
              <a:t>Oppisopimuksen kesto on yksilöllinen ja riippuu opiskelijan aiemmin hankkimasta osaamisesta sekä opintojen laajuudesta ja asetetuista tavoitteista. </a:t>
            </a:r>
          </a:p>
          <a:p>
            <a:pPr marL="800100" lvl="1" indent="-342900"/>
            <a:r>
              <a:rPr lang="fi-FI" dirty="0">
                <a:solidFill>
                  <a:srgbClr val="000000"/>
                </a:solidFill>
                <a:latin typeface="+mj-lt"/>
              </a:rPr>
              <a:t>Perustutkinnossa keskimääräinen opiskeluaika on yleensä 1,5-2 vuotta ja ammatti- sekä erikoisammattitutkinnossa 1-1,5 vuotta.</a:t>
            </a:r>
            <a:br>
              <a:rPr lang="fi-FI" dirty="0">
                <a:solidFill>
                  <a:srgbClr val="000000"/>
                </a:solidFill>
                <a:latin typeface="+mj-lt"/>
              </a:rPr>
            </a:br>
            <a:endParaRPr lang="fi-FI" sz="2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342900" indent="-342900"/>
            <a:r>
              <a:rPr lang="fi-FI" sz="2400" dirty="0">
                <a:solidFill>
                  <a:srgbClr val="000000"/>
                </a:solidFill>
                <a:latin typeface="+mj-lt"/>
              </a:rPr>
              <a:t>Oppilaitosmuotoiselle opiskelijallekin voidaan solmia oppisopimus työelämässä oppimisen jakson ajaksi.  </a:t>
            </a:r>
            <a:endParaRPr lang="fi-FI" sz="2400" dirty="0">
              <a:latin typeface="+mj-lt"/>
            </a:endParaRPr>
          </a:p>
          <a:p>
            <a:pPr marL="800100" lvl="1" indent="-342900"/>
            <a:r>
              <a:rPr lang="fi-FI" b="0" i="0" dirty="0">
                <a:solidFill>
                  <a:srgbClr val="040C28"/>
                </a:solidFill>
                <a:effectLst/>
                <a:latin typeface="+mj-lt"/>
              </a:rPr>
              <a:t>Opiskelija voi opiskella osan tutkinnosta oppilaitoksessa, olla välillä oppisopimusopiskelijana ja välillä taas työelämässä oppimassa koulutussopimuksella.</a:t>
            </a:r>
            <a:endParaRPr lang="fi-FI" dirty="0">
              <a:solidFill>
                <a:srgbClr val="040C28"/>
              </a:solidFill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929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0BDC8D-DEAC-47A9-96EE-6B54CF4F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6" y="171161"/>
            <a:ext cx="10515600" cy="1252062"/>
          </a:xfrm>
        </p:spPr>
        <p:txBody>
          <a:bodyPr>
            <a:normAutofit/>
          </a:bodyPr>
          <a:lstStyle/>
          <a:p>
            <a:r>
              <a:rPr lang="fi-FI" sz="3200" dirty="0"/>
              <a:t>HOKS (henkilökohtainen osaamisen kehittämissuunnitelma)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A27233-C3D0-44A2-95E2-47FA2F0A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644894"/>
            <a:ext cx="10577948" cy="49429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600" dirty="0">
                <a:latin typeface="+mj-lt"/>
              </a:rPr>
              <a:t>HOKS tehdään ennen sopimuksen laatimista.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600" dirty="0">
                <a:latin typeface="+mj-lt"/>
              </a:rPr>
              <a:t>HOKS on suunnitelma opintojen suorittamisesta ja se tehdään yhteistyössä opettajan, opiskelijan ja työnantajan kanssa.</a:t>
            </a:r>
            <a:br>
              <a:rPr lang="fi-FI" sz="2600" dirty="0">
                <a:latin typeface="+mj-lt"/>
              </a:rPr>
            </a:br>
            <a:endParaRPr lang="fi-FI" sz="2600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600" dirty="0" err="1">
                <a:latin typeface="+mj-lt"/>
              </a:rPr>
              <a:t>HOKSiin</a:t>
            </a:r>
            <a:r>
              <a:rPr lang="fi-FI" sz="2600" dirty="0">
                <a:latin typeface="+mj-lt"/>
              </a:rPr>
              <a:t> kirjataan mm.: </a:t>
            </a:r>
          </a:p>
          <a:p>
            <a:pPr lvl="1"/>
            <a:r>
              <a:rPr lang="fi-FI" sz="2600" b="0" i="0" dirty="0">
                <a:effectLst/>
                <a:latin typeface="+mj-lt"/>
              </a:rPr>
              <a:t>opiskelijan tavoitteena oleva tutkinto tai tutkinnon osat</a:t>
            </a:r>
          </a:p>
          <a:p>
            <a:pPr lvl="1"/>
            <a:r>
              <a:rPr lang="fi-FI" sz="2600" dirty="0">
                <a:latin typeface="+mj-lt"/>
              </a:rPr>
              <a:t>m</a:t>
            </a:r>
            <a:r>
              <a:rPr lang="fi-FI" sz="2600" b="0" i="0" dirty="0">
                <a:effectLst/>
                <a:latin typeface="+mj-lt"/>
              </a:rPr>
              <a:t>ahdollisen aiemman osaamisen huomiointi tutkinnon suorittamisessa</a:t>
            </a:r>
          </a:p>
          <a:p>
            <a:pPr lvl="1"/>
            <a:r>
              <a:rPr lang="fi-FI" sz="2600" b="0" i="0" dirty="0">
                <a:effectLst/>
                <a:latin typeface="+mj-lt"/>
              </a:rPr>
              <a:t>opiskelijan tarvitseman uuden/puuttuvan osaamisen hankkimisen sisällöt ja aikataulu</a:t>
            </a:r>
          </a:p>
          <a:p>
            <a:pPr lvl="1"/>
            <a:r>
              <a:rPr lang="fi-FI" sz="2600" dirty="0">
                <a:latin typeface="+mj-lt"/>
              </a:rPr>
              <a:t>s</a:t>
            </a:r>
            <a:r>
              <a:rPr lang="fi-FI" sz="2600" b="0" i="0" dirty="0">
                <a:effectLst/>
                <a:latin typeface="+mj-lt"/>
              </a:rPr>
              <a:t>uunnitelma osaamisen osoittam</a:t>
            </a:r>
            <a:r>
              <a:rPr lang="fi-FI" sz="2600" dirty="0">
                <a:latin typeface="+mj-lt"/>
              </a:rPr>
              <a:t>isen eli näyttöjen järjestämisestä</a:t>
            </a:r>
            <a:endParaRPr lang="fi-FI" sz="2600" b="0" i="0" dirty="0">
              <a:effectLst/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090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8D586C-5059-37E7-3D20-CBE54FE9E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780"/>
            <a:ext cx="10515600" cy="861002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+mn-lt"/>
              </a:rPr>
              <a:t>Oppisopimuksen 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B33CFF-4CEA-9C0E-6250-24068A1AE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1" y="1274618"/>
            <a:ext cx="10571019" cy="5181600"/>
          </a:xfrm>
        </p:spPr>
        <p:txBody>
          <a:bodyPr>
            <a:normAutofit fontScale="32500" lnSpcReduction="20000"/>
          </a:bodyPr>
          <a:lstStyle/>
          <a:p>
            <a:r>
              <a:rPr lang="fi-FI" sz="6200" b="0" i="0" dirty="0">
                <a:effectLst/>
                <a:latin typeface="+mj-lt"/>
              </a:rPr>
              <a:t>Oppisopimus solmitaan opiskelijan, työnantajan ja koulutuksen järjestäjän välille. </a:t>
            </a:r>
            <a:r>
              <a:rPr lang="fi-FI" sz="6200" dirty="0">
                <a:latin typeface="+mj-lt"/>
              </a:rPr>
              <a:t>Yrittäjän oppisopimuksessa sopijaosapuolina ovat koulutuksen järjestäjä ja yrittäjä.</a:t>
            </a:r>
            <a:br>
              <a:rPr lang="fi-FI" sz="6200" dirty="0">
                <a:latin typeface="+mj-lt"/>
              </a:rPr>
            </a:br>
            <a:endParaRPr lang="fi-FI" sz="6200" b="0" i="0" dirty="0">
              <a:effectLst/>
              <a:latin typeface="+mj-lt"/>
            </a:endParaRPr>
          </a:p>
          <a:p>
            <a:pPr algn="l"/>
            <a:r>
              <a:rPr lang="fi-FI" sz="6200" b="0" i="0" dirty="0">
                <a:effectLst/>
                <a:latin typeface="+mj-lt"/>
              </a:rPr>
              <a:t>Sopimu</a:t>
            </a:r>
            <a:r>
              <a:rPr lang="fi-FI" sz="6200" dirty="0">
                <a:latin typeface="+mj-lt"/>
              </a:rPr>
              <a:t>s sisältää</a:t>
            </a:r>
            <a:r>
              <a:rPr lang="fi-FI" sz="6200" b="0" i="0" dirty="0">
                <a:effectLst/>
                <a:latin typeface="+mj-lt"/>
              </a:rPr>
              <a:t> seuraavat asiat:  </a:t>
            </a:r>
          </a:p>
          <a:p>
            <a:pPr lvl="1"/>
            <a:r>
              <a:rPr lang="fi-FI" sz="6200" b="0" i="0" dirty="0">
                <a:effectLst/>
                <a:latin typeface="+mj-lt"/>
              </a:rPr>
              <a:t>Suoritettava tutkinto ja tutkinnon osat</a:t>
            </a:r>
          </a:p>
          <a:p>
            <a:pPr lvl="1"/>
            <a:r>
              <a:rPr lang="fi-FI" sz="6200" dirty="0">
                <a:latin typeface="+mj-lt"/>
              </a:rPr>
              <a:t>Sopimuksen v</a:t>
            </a:r>
            <a:r>
              <a:rPr lang="fi-FI" sz="6200" b="0" i="0" dirty="0">
                <a:effectLst/>
                <a:latin typeface="+mj-lt"/>
              </a:rPr>
              <a:t>oimassaoloaika</a:t>
            </a:r>
          </a:p>
          <a:p>
            <a:pPr lvl="1"/>
            <a:r>
              <a:rPr lang="fi-FI" sz="6200" dirty="0">
                <a:latin typeface="+mj-lt"/>
              </a:rPr>
              <a:t>Osapuolten tehtävät</a:t>
            </a:r>
          </a:p>
          <a:p>
            <a:pPr lvl="1"/>
            <a:r>
              <a:rPr lang="fi-FI" sz="6200" dirty="0">
                <a:latin typeface="+mj-lt"/>
              </a:rPr>
              <a:t>Sovellettava työaika</a:t>
            </a:r>
          </a:p>
          <a:p>
            <a:pPr lvl="1"/>
            <a:r>
              <a:rPr lang="fi-FI" sz="6200" dirty="0">
                <a:latin typeface="+mj-lt"/>
              </a:rPr>
              <a:t>Mahdollisen koeajan pituus</a:t>
            </a:r>
          </a:p>
          <a:p>
            <a:pPr lvl="1"/>
            <a:r>
              <a:rPr lang="fi-FI" sz="6200" dirty="0">
                <a:latin typeface="+mj-lt"/>
              </a:rPr>
              <a:t>Palkkauksen perusteet </a:t>
            </a:r>
          </a:p>
          <a:p>
            <a:pPr lvl="1"/>
            <a:r>
              <a:rPr lang="fi-FI" sz="6200" dirty="0">
                <a:latin typeface="+mj-lt"/>
              </a:rPr>
              <a:t>Työ- tai virkasuhteen ehdot</a:t>
            </a:r>
          </a:p>
          <a:p>
            <a:pPr lvl="1"/>
            <a:r>
              <a:rPr lang="fi-FI" sz="6200" dirty="0">
                <a:latin typeface="+mj-lt"/>
              </a:rPr>
              <a:t>Keskeiset työtehtävät, joilla hankitaan osaamista tutkinnon tavoitteisiin</a:t>
            </a:r>
          </a:p>
          <a:p>
            <a:pPr lvl="1"/>
            <a:r>
              <a:rPr lang="fi-FI" sz="6200" dirty="0">
                <a:latin typeface="+mj-lt"/>
              </a:rPr>
              <a:t>Sovittu yhteydenpito koulutuksen aikana</a:t>
            </a:r>
          </a:p>
          <a:p>
            <a:pPr lvl="1"/>
            <a:r>
              <a:rPr lang="fi-FI" sz="6200" dirty="0">
                <a:latin typeface="+mj-lt"/>
              </a:rPr>
              <a:t>Vastuullisen työpaikkaohjaajan tiedot</a:t>
            </a:r>
          </a:p>
          <a:p>
            <a:pPr lvl="1"/>
            <a:r>
              <a:rPr lang="fi-FI" sz="6200" dirty="0">
                <a:latin typeface="+mj-lt"/>
              </a:rPr>
              <a:t>Koulutuksen järjestäjän ohjaus ja tuki työpaikalle</a:t>
            </a:r>
          </a:p>
          <a:p>
            <a:pPr lvl="1"/>
            <a:r>
              <a:rPr lang="fi-FI" sz="6200" dirty="0">
                <a:latin typeface="+mj-lt"/>
              </a:rPr>
              <a:t>Koulutukseen sisältyvän osaamisen hankkiminen koulutuksen järjestäjän oppimisympäristöissä</a:t>
            </a:r>
          </a:p>
          <a:p>
            <a:pPr lvl="1"/>
            <a:r>
              <a:rPr lang="fi-FI" sz="6200" dirty="0">
                <a:latin typeface="+mj-lt"/>
              </a:rPr>
              <a:t>Työnantajalle maksettava koulutuskorvaus</a:t>
            </a:r>
          </a:p>
          <a:p>
            <a:pPr lvl="1"/>
            <a:r>
              <a:rPr lang="fi-FI" sz="6200" dirty="0">
                <a:latin typeface="+mj-lt"/>
              </a:rPr>
              <a:t>Muut mahdollisesti tarpeelliset asiat</a:t>
            </a:r>
          </a:p>
          <a:p>
            <a:pPr lvl="1"/>
            <a:endParaRPr lang="fi-FI" sz="4700" b="0" i="0" dirty="0">
              <a:effectLst/>
              <a:latin typeface="+mj-lt"/>
            </a:endParaRPr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591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B5EFA2C8-5C34-8753-147D-270DFF9259CE}"/>
              </a:ext>
            </a:extLst>
          </p:cNvPr>
          <p:cNvSpPr txBox="1"/>
          <p:nvPr/>
        </p:nvSpPr>
        <p:spPr>
          <a:xfrm>
            <a:off x="119495" y="355549"/>
            <a:ext cx="523701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fi-FI" sz="1600" b="1" i="0" dirty="0">
                <a:solidFill>
                  <a:srgbClr val="000000"/>
                </a:solidFill>
                <a:effectLst/>
              </a:rPr>
              <a:t>TYÖNANTAJA</a:t>
            </a:r>
          </a:p>
          <a:p>
            <a:pPr algn="l"/>
            <a:r>
              <a:rPr lang="fi-FI" sz="1600" b="0" i="0" dirty="0">
                <a:solidFill>
                  <a:srgbClr val="000000"/>
                </a:solidFill>
                <a:effectLst/>
              </a:rPr>
              <a:t>- osallistuu HOKSin laadintaan</a:t>
            </a:r>
          </a:p>
          <a:p>
            <a:pPr algn="l"/>
            <a:r>
              <a:rPr lang="fi-FI" sz="1600" b="0" i="0" dirty="0">
                <a:solidFill>
                  <a:srgbClr val="000000"/>
                </a:solidFill>
                <a:effectLst/>
              </a:rPr>
              <a:t>- sitoutuu työsuhteen velvoitteisiin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</a:rPr>
              <a:t>- mahdollistaa opiskelijalle HOKSin mukaiset työtehtävät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</a:rPr>
              <a:t>- mahdollistaa opiskelijan osaamisen hankkimisen oppilaitoksella </a:t>
            </a:r>
          </a:p>
          <a:p>
            <a:r>
              <a:rPr lang="fi-FI" sz="1600" dirty="0">
                <a:solidFill>
                  <a:srgbClr val="000000"/>
                </a:solidFill>
              </a:rPr>
              <a:t>- </a:t>
            </a:r>
            <a:r>
              <a:rPr lang="fi-FI" sz="1600" dirty="0">
                <a:solidFill>
                  <a:srgbClr val="333333"/>
                </a:solidFill>
              </a:rPr>
              <a:t>nimeää opiskelijalle työpaikkaohjaajan</a:t>
            </a:r>
          </a:p>
          <a:p>
            <a:r>
              <a:rPr lang="fi-FI" sz="1600" dirty="0"/>
              <a:t>- tiedottaa työpaikkaa oppisopimusopiskelijasta</a:t>
            </a:r>
            <a:endParaRPr lang="fi-FI" sz="1600" dirty="0">
              <a:solidFill>
                <a:srgbClr val="000000"/>
              </a:solidFill>
            </a:endParaRPr>
          </a:p>
          <a:p>
            <a:r>
              <a:rPr lang="fi-FI" sz="1600" dirty="0"/>
              <a:t>- voi hakea työnantajalle maksettavia korvauksia.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93A3043E-3205-58FC-9B60-E414B549D33B}"/>
              </a:ext>
            </a:extLst>
          </p:cNvPr>
          <p:cNvSpPr/>
          <p:nvPr/>
        </p:nvSpPr>
        <p:spPr>
          <a:xfrm>
            <a:off x="3751119" y="2841394"/>
            <a:ext cx="3314698" cy="4771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OPPISOPIMUKSEN OSAPUOLET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713FFC23-79AA-B78C-4346-7BA935905464}"/>
              </a:ext>
            </a:extLst>
          </p:cNvPr>
          <p:cNvSpPr txBox="1"/>
          <p:nvPr/>
        </p:nvSpPr>
        <p:spPr>
          <a:xfrm>
            <a:off x="5469084" y="345502"/>
            <a:ext cx="65913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>
                <a:ea typeface="+mn-lt"/>
                <a:cs typeface="+mn-lt"/>
              </a:rPr>
              <a:t>KOULUTUKSEN JÄRJESTÄJÄ / OPETTAJA</a:t>
            </a:r>
          </a:p>
          <a:p>
            <a:r>
              <a:rPr lang="fi-FI" sz="1600" dirty="0">
                <a:ea typeface="+mn-lt"/>
                <a:cs typeface="+mn-lt"/>
              </a:rPr>
              <a:t>- vastaa HOKSin laatimisesta</a:t>
            </a:r>
          </a:p>
          <a:p>
            <a:r>
              <a:rPr lang="fi-FI" sz="1600" dirty="0">
                <a:ea typeface="+mn-lt"/>
                <a:cs typeface="+mn-lt"/>
              </a:rPr>
              <a:t>- perehdyttää opiskelijan ja työpaikkaohjaajan </a:t>
            </a:r>
          </a:p>
          <a:p>
            <a:r>
              <a:rPr lang="fi-FI" sz="1600" dirty="0">
                <a:ea typeface="+mn-lt"/>
                <a:cs typeface="+mn-lt"/>
              </a:rPr>
              <a:t>tutkinnon perusteisiin sekä ohjaukseen ja arviointiin</a:t>
            </a:r>
          </a:p>
          <a:p>
            <a:r>
              <a:rPr lang="fi-FI" sz="1600" dirty="0"/>
              <a:t>- pitää sovitusti yhteyttä oppisopimuksen osapuoliin</a:t>
            </a:r>
            <a:endParaRPr lang="fi-FI" sz="1600" dirty="0">
              <a:ea typeface="+mn-lt"/>
              <a:cs typeface="+mn-lt"/>
            </a:endParaRPr>
          </a:p>
          <a:p>
            <a:pPr fontAlgn="base"/>
            <a:r>
              <a:rPr lang="fi-FI" sz="1600" dirty="0"/>
              <a:t>- tukee näyttöjen suunnittelussa sekä järjestämisessä </a:t>
            </a:r>
            <a:endParaRPr lang="fi-FI" sz="1600" dirty="0">
              <a:cs typeface="Calibri" panose="020F0502020204030204"/>
            </a:endParaRPr>
          </a:p>
          <a:p>
            <a:pPr fontAlgn="base"/>
            <a:r>
              <a:rPr lang="fi-FI" sz="1600" dirty="0"/>
              <a:t>- arvioi yhdessä työelämän edustajan kanssa opiskelijan osaamisen</a:t>
            </a:r>
          </a:p>
          <a:p>
            <a:pPr algn="l"/>
            <a:r>
              <a:rPr lang="fi-FI" sz="1600" dirty="0">
                <a:solidFill>
                  <a:srgbClr val="333333"/>
                </a:solidFill>
              </a:rPr>
              <a:t>- v</a:t>
            </a:r>
            <a:r>
              <a:rPr lang="fi-FI" sz="1600" b="0" i="0" dirty="0">
                <a:solidFill>
                  <a:srgbClr val="333333"/>
                </a:solidFill>
                <a:effectLst/>
              </a:rPr>
              <a:t>alvoo</a:t>
            </a:r>
            <a:r>
              <a:rPr lang="fi-FI" sz="1600" dirty="0">
                <a:solidFill>
                  <a:srgbClr val="333333"/>
                </a:solidFill>
              </a:rPr>
              <a:t> ja </a:t>
            </a:r>
            <a:r>
              <a:rPr lang="fi-FI" sz="1600" b="0" i="0" dirty="0">
                <a:solidFill>
                  <a:srgbClr val="333333"/>
                </a:solidFill>
                <a:effectLst/>
              </a:rPr>
              <a:t>vastaa, että oppisopimuskoulutusta järjestetään lakien ja asetusten mukaisesti</a:t>
            </a:r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id="{3173324D-4B3D-6C39-7787-25DC06B94EFB}"/>
              </a:ext>
            </a:extLst>
          </p:cNvPr>
          <p:cNvSpPr/>
          <p:nvPr/>
        </p:nvSpPr>
        <p:spPr>
          <a:xfrm>
            <a:off x="9731946" y="82892"/>
            <a:ext cx="2112820" cy="85224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i-FI" sz="1400" dirty="0"/>
            </a:br>
            <a:r>
              <a:rPr lang="fi-FI" sz="1400" dirty="0">
                <a:solidFill>
                  <a:schemeClr val="tx1"/>
                </a:solidFill>
              </a:rPr>
              <a:t>Pyytää opiskelijalta oppisopimuskoulutuksen palautteen tutkinnon osittain. </a:t>
            </a:r>
          </a:p>
          <a:p>
            <a:pPr algn="ctr"/>
            <a:endParaRPr lang="fi-FI" dirty="0"/>
          </a:p>
        </p:txBody>
      </p: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BF215740-1414-25F5-3016-2BBC20232BF6}"/>
              </a:ext>
            </a:extLst>
          </p:cNvPr>
          <p:cNvSpPr/>
          <p:nvPr/>
        </p:nvSpPr>
        <p:spPr>
          <a:xfrm>
            <a:off x="3145847" y="82892"/>
            <a:ext cx="2022762" cy="85224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i-FI" sz="1400" dirty="0"/>
            </a:br>
            <a:r>
              <a:rPr lang="fi-FI" sz="1400" dirty="0">
                <a:solidFill>
                  <a:schemeClr val="tx1"/>
                </a:solidFill>
              </a:rPr>
              <a:t>Vastaa kaksi kertaa vuodessa työpaikkakyselyyn.</a:t>
            </a:r>
          </a:p>
          <a:p>
            <a:pPr algn="ctr"/>
            <a:endParaRPr lang="fi-FI" dirty="0"/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0E2396A6-0D20-79DE-2D23-0E4B934C5303}"/>
              </a:ext>
            </a:extLst>
          </p:cNvPr>
          <p:cNvSpPr txBox="1"/>
          <p:nvPr/>
        </p:nvSpPr>
        <p:spPr>
          <a:xfrm>
            <a:off x="93520" y="3793894"/>
            <a:ext cx="5237019" cy="27317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i-FI" sz="1600" b="1" dirty="0"/>
              <a:t>TYÖPAIKKAOHJAAJA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osallistuu HOKSin laadintaan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perehdyttää opiskelijan työtehtäviinsä  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ohjaa ja tukee opiskelijaa ammattitaidon kehittymisessä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antaa opiskelijalle palautetta hänen osaamisen kehittymisestä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tekee yhteistyötä ohjaavan opettajan kanssa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osallistuu näytön järjestämiseen ja arviointiin </a:t>
            </a:r>
          </a:p>
          <a:p>
            <a:pPr fontAlgn="base">
              <a:lnSpc>
                <a:spcPct val="120000"/>
              </a:lnSpc>
            </a:pPr>
            <a:r>
              <a:rPr lang="fi-FI" sz="1600" dirty="0"/>
              <a:t>- ylläpitää ja kehittää ohjausosaamistaan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32AD9F9C-D7D5-AB7E-4D33-1DDCC3913882}"/>
              </a:ext>
            </a:extLst>
          </p:cNvPr>
          <p:cNvSpPr/>
          <p:nvPr/>
        </p:nvSpPr>
        <p:spPr>
          <a:xfrm>
            <a:off x="3084368" y="3496021"/>
            <a:ext cx="2145721" cy="9144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>
                <a:solidFill>
                  <a:schemeClr val="tx1"/>
                </a:solidFill>
              </a:rPr>
              <a:t>Vastaa työpaikkaohjaajakyselyyn tutkinnon osan päättyessä.</a:t>
            </a:r>
          </a:p>
          <a:p>
            <a:pPr algn="ctr"/>
            <a:endParaRPr lang="fi-FI" dirty="0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6C3985B0-4690-95D2-B6CF-1A341BF236A9}"/>
              </a:ext>
            </a:extLst>
          </p:cNvPr>
          <p:cNvSpPr txBox="1"/>
          <p:nvPr/>
        </p:nvSpPr>
        <p:spPr>
          <a:xfrm>
            <a:off x="5507179" y="3793894"/>
            <a:ext cx="6586102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fi-FI" sz="1600" b="1" dirty="0"/>
              <a:t>OPISKELIJA</a:t>
            </a:r>
          </a:p>
          <a:p>
            <a:pPr fontAlgn="base"/>
            <a:r>
              <a:rPr lang="fi-FI" sz="1600" dirty="0"/>
              <a:t>- osallistuu HOKSin laadintaan</a:t>
            </a:r>
          </a:p>
          <a:p>
            <a:pPr fontAlgn="base"/>
            <a:r>
              <a:rPr lang="fi-FI" sz="1600" dirty="0"/>
              <a:t>- noudattaa työntekijän velvoitteita</a:t>
            </a:r>
          </a:p>
          <a:p>
            <a:pPr fontAlgn="base"/>
            <a:r>
              <a:rPr lang="fi-FI" sz="1600" dirty="0"/>
              <a:t>- osallistuu sovitusti osaamisen hankkimiseen esim. oppilaitoksella </a:t>
            </a:r>
          </a:p>
          <a:p>
            <a:pPr fontAlgn="base"/>
            <a:r>
              <a:rPr lang="fi-FI" sz="1600" dirty="0"/>
              <a:t>- ottaa vastuun opintojen edistymisestä</a:t>
            </a:r>
          </a:p>
          <a:p>
            <a:pPr fontAlgn="base"/>
            <a:r>
              <a:rPr lang="fi-FI" sz="1600" dirty="0"/>
              <a:t>- arvioi edistymistään itsenäisesti sekä työpaikkaohjaajan ja opettajan kanssa </a:t>
            </a:r>
          </a:p>
          <a:p>
            <a:pPr fontAlgn="base"/>
            <a:r>
              <a:rPr lang="fi-FI" sz="1600" dirty="0"/>
              <a:t>- suunnittelee ja tekee näytöt</a:t>
            </a:r>
          </a:p>
          <a:p>
            <a:pPr fontAlgn="base"/>
            <a:r>
              <a:rPr lang="fi-FI" sz="1600" dirty="0"/>
              <a:t>- voi hakea opintososiaalisia </a:t>
            </a:r>
            <a:r>
              <a:rPr lang="fi-FI" sz="1600" kern="0" dirty="0">
                <a:effectLst/>
                <a:ea typeface="Times New Roman" panose="02020603050405020304" pitchFamily="18" charset="0"/>
              </a:rPr>
              <a:t>etuuksia koulutuksen järjestäjän oppimisympäristöissä pidetyiltä päiviltä (mikäli ehdot täyttyvät) </a:t>
            </a:r>
            <a:r>
              <a:rPr lang="fi-FI" sz="1600" dirty="0"/>
              <a:t> </a:t>
            </a:r>
          </a:p>
        </p:txBody>
      </p:sp>
      <p:sp>
        <p:nvSpPr>
          <p:cNvPr id="24" name="Suorakulmio: Pyöristetyt kulmat 23">
            <a:extLst>
              <a:ext uri="{FF2B5EF4-FFF2-40B4-BE49-F238E27FC236}">
                <a16:creationId xmlns:a16="http://schemas.microsoft.com/office/drawing/2014/main" id="{8E1187B9-E47C-6559-48E6-7A36EFEF4CCD}"/>
              </a:ext>
            </a:extLst>
          </p:cNvPr>
          <p:cNvSpPr/>
          <p:nvPr/>
        </p:nvSpPr>
        <p:spPr>
          <a:xfrm>
            <a:off x="9715496" y="3429000"/>
            <a:ext cx="2145721" cy="9144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>
                <a:solidFill>
                  <a:schemeClr val="tx1"/>
                </a:solidFill>
              </a:rPr>
              <a:t>Vastaa koulutuksen järjestäjän palautteeseen oppisopimuksen toteutumisesta. </a:t>
            </a: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361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4BE471A5C2ACF4FA104F957DFD4200B" ma:contentTypeVersion="4" ma:contentTypeDescription="Luo uusi asiakirja." ma:contentTypeScope="" ma:versionID="049f09df3f82b4aec19feb9d43cc824a">
  <xsd:schema xmlns:xsd="http://www.w3.org/2001/XMLSchema" xmlns:xs="http://www.w3.org/2001/XMLSchema" xmlns:p="http://schemas.microsoft.com/office/2006/metadata/properties" xmlns:ns2="108fabca-0471-4881-9762-43dbe2064fbd" xmlns:ns3="44b3d88a-3d03-4ca1-91e0-541f7ca26972" targetNamespace="http://schemas.microsoft.com/office/2006/metadata/properties" ma:root="true" ma:fieldsID="6dae1eef4835d2012566b91de2c00145" ns2:_="" ns3:_="">
    <xsd:import namespace="108fabca-0471-4881-9762-43dbe2064fbd"/>
    <xsd:import namespace="44b3d88a-3d03-4ca1-91e0-541f7ca269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fabca-0471-4881-9762-43dbe2064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3d88a-3d03-4ca1-91e0-541f7ca269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3F1D5D-8798-45E6-A223-996ECC8D2A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8fabca-0471-4881-9762-43dbe2064fbd"/>
    <ds:schemaRef ds:uri="44b3d88a-3d03-4ca1-91e0-541f7ca269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42B03C-0EF7-420C-B2F5-D80046EF0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42EAE-0AA9-4EBA-9A6C-99A220B0B1A3}">
  <ds:schemaRefs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4b3d88a-3d03-4ca1-91e0-541f7ca26972"/>
    <ds:schemaRef ds:uri="108fabca-0471-4881-9762-43dbe2064fb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1301</Words>
  <Application>Microsoft Office PowerPoint</Application>
  <PresentationFormat>Laajakuva</PresentationFormat>
  <Paragraphs>180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Office-teema</vt:lpstr>
      <vt:lpstr>PowerPoint-esitys</vt:lpstr>
      <vt:lpstr>PowerPoint-esitys</vt:lpstr>
      <vt:lpstr>SAKK:ssa järjestettävät tutkintokoulutukset</vt:lpstr>
      <vt:lpstr>PowerPoint-esitys</vt:lpstr>
      <vt:lpstr>Oppisopimuksen reunaehtoja </vt:lpstr>
      <vt:lpstr>Oppisopimuksen reunaehtoja </vt:lpstr>
      <vt:lpstr>HOKS (henkilökohtainen osaamisen kehittämissuunnitelma)</vt:lpstr>
      <vt:lpstr>Oppisopimuksen sisältö</vt:lpstr>
      <vt:lpstr>PowerPoint-esitys</vt:lpstr>
      <vt:lpstr>Yrittäjän oppisopimus </vt:lpstr>
      <vt:lpstr>Opiskelijan opintososiaaliset etuudet   </vt:lpstr>
      <vt:lpstr>Opiskelijan opintososiaaliset etuudet   </vt:lpstr>
      <vt:lpstr>Työnantajalle maksettavat korvaukset </vt:lpstr>
      <vt:lpstr>Oppisopimukseen liittyvät säädökset ja sopimukset</vt:lpstr>
      <vt:lpstr>PowerPoint-esitys</vt:lpstr>
    </vt:vector>
  </TitlesOfParts>
  <Company>Saamelaisalueen koulutuskeskus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Ulla Isotalo</dc:creator>
  <cp:lastModifiedBy>Raisa Järvenpää</cp:lastModifiedBy>
  <cp:revision>155</cp:revision>
  <dcterms:created xsi:type="dcterms:W3CDTF">2019-04-16T11:46:39Z</dcterms:created>
  <dcterms:modified xsi:type="dcterms:W3CDTF">2023-10-04T13:29:38Z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0x010100E4BE471A5C2ACF4FA104F957DFD4200B</vt:lpwstr>
  </property>
  <property fmtid="{D5CDD505-2E9C-101B-9397-08002B2CF9AE}" pid="3" name="Order">
    <vt:r8>10800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